
<file path=[Content_Types].xml><?xml version="1.0" encoding="utf-8"?>
<Types xmlns="http://schemas.openxmlformats.org/package/2006/content-types">
  <Default Extension="jpeg" ContentType="image/jpeg"/>
  <Default Extension="JPG" ContentType="image/.jpg"/>
  <Default Extension="xlsx" ContentType="application/vnd.openxmlformats-officedocument.spreadsheetml.sheet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olors1.xml" ContentType="application/vnd.ms-office.chartcolorstyle+xml"/>
  <Override PartName="/ppt/charts/colors2.xml" ContentType="application/vnd.ms-office.chartcolorstyle+xml"/>
  <Override PartName="/ppt/charts/colors3.xml" ContentType="application/vnd.ms-office.chartcolorstyle+xml"/>
  <Override PartName="/ppt/charts/colors4.xml" ContentType="application/vnd.ms-office.chartcolorstyle+xml"/>
  <Override PartName="/ppt/charts/colors5.xml" ContentType="application/vnd.ms-office.chartcolorstyle+xml"/>
  <Override PartName="/ppt/charts/style1.xml" ContentType="application/vnd.ms-office.chartstyle+xml"/>
  <Override PartName="/ppt/charts/style2.xml" ContentType="application/vnd.ms-office.chartstyle+xml"/>
  <Override PartName="/ppt/charts/style3.xml" ContentType="application/vnd.ms-office.chartstyle+xml"/>
  <Override PartName="/ppt/charts/style4.xml" ContentType="application/vnd.ms-office.chartstyle+xml"/>
  <Override PartName="/ppt/charts/style5.xml" ContentType="application/vnd.ms-office.chartstyle+xml"/>
  <Override PartName="/ppt/media/image15.svg" ContentType="image/svg+xml"/>
  <Override PartName="/ppt/media/image17.svg" ContentType="image/svg+xml"/>
  <Override PartName="/ppt/media/image19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62" r:id="rId3"/>
    <p:sldMasterId id="2147483674" r:id="rId4"/>
    <p:sldMasterId id="2147483688" r:id="rId5"/>
  </p:sldMasterIdLst>
  <p:notesMasterIdLst>
    <p:notesMasterId r:id="rId17"/>
  </p:notesMasterIdLst>
  <p:sldIdLst>
    <p:sldId id="308" r:id="rId6"/>
    <p:sldId id="265" r:id="rId7"/>
    <p:sldId id="269" r:id="rId8"/>
    <p:sldId id="262" r:id="rId9"/>
    <p:sldId id="263" r:id="rId10"/>
    <p:sldId id="264" r:id="rId11"/>
    <p:sldId id="270" r:id="rId12"/>
    <p:sldId id="273" r:id="rId13"/>
    <p:sldId id="309" r:id="rId14"/>
    <p:sldId id="337" r:id="rId15"/>
    <p:sldId id="338" r:id="rId16"/>
    <p:sldId id="310" r:id="rId18"/>
    <p:sldId id="339" r:id="rId19"/>
    <p:sldId id="340" r:id="rId20"/>
    <p:sldId id="323" r:id="rId21"/>
    <p:sldId id="325" r:id="rId22"/>
    <p:sldId id="326" r:id="rId23"/>
    <p:sldId id="312" r:id="rId24"/>
  </p:sldIdLst>
  <p:sldSz cx="11520170" cy="6480175"/>
  <p:notesSz cx="6858000" cy="9144000"/>
  <p:custDataLst>
    <p:tags r:id="rId28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44" userDrawn="1">
          <p15:clr>
            <a:srgbClr val="A4A3A4"/>
          </p15:clr>
        </p15:guide>
        <p15:guide id="2" pos="3630" userDrawn="1">
          <p15:clr>
            <a:srgbClr val="A4A3A4"/>
          </p15:clr>
        </p15:guide>
        <p15:guide id="3" pos="344" userDrawn="1">
          <p15:clr>
            <a:srgbClr val="A4A3A4"/>
          </p15:clr>
        </p15:guide>
        <p15:guide id="4" pos="5550" userDrawn="1">
          <p15:clr>
            <a:srgbClr val="A4A3A4"/>
          </p15:clr>
        </p15:guide>
        <p15:guide id="5" orient="horz" pos="2044" userDrawn="1">
          <p15:clr>
            <a:srgbClr val="A4A3A4"/>
          </p15:clr>
        </p15:guide>
        <p15:guide id="6" orient="horz" pos="378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567"/>
    <p:restoredTop sz="94674"/>
  </p:normalViewPr>
  <p:slideViewPr>
    <p:cSldViewPr showGuides="1">
      <p:cViewPr varScale="1">
        <p:scale>
          <a:sx n="114" d="100"/>
          <a:sy n="114" d="100"/>
        </p:scale>
        <p:origin x="-738" y="-108"/>
      </p:cViewPr>
      <p:guideLst>
        <p:guide orient="horz" pos="344"/>
        <p:guide pos="3630"/>
        <p:guide pos="344"/>
        <p:guide pos="5550"/>
        <p:guide orient="horz" pos="2044"/>
        <p:guide orient="horz" pos="3783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11" d="100"/>
          <a:sy n="111" d="100"/>
        </p:scale>
        <p:origin x="3288" y="208"/>
      </p:cViewPr>
      <p:guideLst/>
    </p:cSldViewPr>
  </p:notes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4.xml"/><Relationship Id="rId8" Type="http://schemas.openxmlformats.org/officeDocument/2006/relationships/slide" Target="slides/slide3.xml"/><Relationship Id="rId7" Type="http://schemas.openxmlformats.org/officeDocument/2006/relationships/slide" Target="slides/slide2.xml"/><Relationship Id="rId6" Type="http://schemas.openxmlformats.org/officeDocument/2006/relationships/slide" Target="slides/slide1.xml"/><Relationship Id="rId5" Type="http://schemas.openxmlformats.org/officeDocument/2006/relationships/slideMaster" Target="slideMasters/slideMaster4.xml"/><Relationship Id="rId4" Type="http://schemas.openxmlformats.org/officeDocument/2006/relationships/slideMaster" Target="slideMasters/slideMaster3.xml"/><Relationship Id="rId3" Type="http://schemas.openxmlformats.org/officeDocument/2006/relationships/slideMaster" Target="slideMasters/slideMaster2.xml"/><Relationship Id="rId28" Type="http://schemas.openxmlformats.org/officeDocument/2006/relationships/tags" Target="tags/tag34.xml"/><Relationship Id="rId27" Type="http://schemas.openxmlformats.org/officeDocument/2006/relationships/tableStyles" Target="tableStyles.xml"/><Relationship Id="rId26" Type="http://schemas.openxmlformats.org/officeDocument/2006/relationships/viewProps" Target="viewProps.xml"/><Relationship Id="rId25" Type="http://schemas.openxmlformats.org/officeDocument/2006/relationships/presProps" Target="presProps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0" Type="http://schemas.openxmlformats.org/officeDocument/2006/relationships/slide" Target="slides/slide14.xml"/><Relationship Id="rId2" Type="http://schemas.openxmlformats.org/officeDocument/2006/relationships/theme" Target="theme/theme1.xml"/><Relationship Id="rId19" Type="http://schemas.openxmlformats.org/officeDocument/2006/relationships/slide" Target="slides/slide13.xml"/><Relationship Id="rId18" Type="http://schemas.openxmlformats.org/officeDocument/2006/relationships/slide" Target="slides/slide12.xml"/><Relationship Id="rId17" Type="http://schemas.openxmlformats.org/officeDocument/2006/relationships/notesMaster" Target="notesMasters/notesMaster1.xml"/><Relationship Id="rId16" Type="http://schemas.openxmlformats.org/officeDocument/2006/relationships/slide" Target="slides/slide11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package" Target="../embeddings/Workbook1.xlsx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package" Target="../embeddings/Workbook2.xlsx"/></Relationships>
</file>

<file path=ppt/charts/_rels/chart3.xml.rels><?xml version="1.0" encoding="UTF-8" standalone="yes"?>
<Relationships xmlns="http://schemas.openxmlformats.org/package/2006/relationships"><Relationship Id="rId3" Type="http://schemas.microsoft.com/office/2011/relationships/chartColorStyle" Target="colors3.xml"/><Relationship Id="rId2" Type="http://schemas.microsoft.com/office/2011/relationships/chartStyle" Target="style3.xml"/><Relationship Id="rId1" Type="http://schemas.openxmlformats.org/officeDocument/2006/relationships/package" Target="../embeddings/Workbook3.xlsx"/></Relationships>
</file>

<file path=ppt/charts/_rels/chart4.xml.rels><?xml version="1.0" encoding="UTF-8" standalone="yes"?>
<Relationships xmlns="http://schemas.openxmlformats.org/package/2006/relationships"><Relationship Id="rId3" Type="http://schemas.microsoft.com/office/2011/relationships/chartColorStyle" Target="colors4.xml"/><Relationship Id="rId2" Type="http://schemas.microsoft.com/office/2011/relationships/chartStyle" Target="style4.xml"/><Relationship Id="rId1" Type="http://schemas.openxmlformats.org/officeDocument/2006/relationships/package" Target="../embeddings/Workbook4.xlsx"/></Relationships>
</file>

<file path=ppt/charts/_rels/chart5.xml.rels><?xml version="1.0" encoding="UTF-8" standalone="yes"?>
<Relationships xmlns="http://schemas.openxmlformats.org/package/2006/relationships"><Relationship Id="rId3" Type="http://schemas.microsoft.com/office/2011/relationships/chartColorStyle" Target="colors5.xml"/><Relationship Id="rId2" Type="http://schemas.microsoft.com/office/2011/relationships/chartStyle" Target="style5.xml"/><Relationship Id="rId1" Type="http://schemas.openxmlformats.org/officeDocument/2006/relationships/package" Target="../embeddings/Workbook5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86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defRPr>
          </a:pPr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系列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64361472"/>
        <c:axId val="64307200"/>
      </c:barChart>
      <c:catAx>
        <c:axId val="6436147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</a:p>
        </c:txPr>
        <c:crossAx val="64307200"/>
        <c:crosses val="autoZero"/>
        <c:auto val="1"/>
        <c:lblAlgn val="ctr"/>
        <c:lblOffset val="100"/>
        <c:noMultiLvlLbl val="0"/>
      </c:catAx>
      <c:valAx>
        <c:axId val="6430720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</a:p>
        </c:txPr>
        <c:crossAx val="643614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195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defRPr>
          </a:pPr>
        </a:p>
      </c:txPr>
    </c:legend>
    <c:plotVisOnly val="1"/>
    <c:dispBlanksAs val="gap"/>
    <c:showDLblsOverMax val="0"/>
    <c:extLst>
      <c:ext uri="{0b15fc19-7d7d-44ad-8c2d-2c3a37ce22c3}">
        <chartProps xmlns="https://web.wps.cn/et/2018/main" chartId="{7c167a52-5471-470c-b303-28f9a852f94a}"/>
      </c:ext>
    </c:extLst>
  </c:chart>
  <c:spPr>
    <a:noFill/>
    <a:ln>
      <a:noFill/>
    </a:ln>
    <a:effectLst/>
  </c:spPr>
  <c:txPr>
    <a:bodyPr/>
    <a:lstStyle/>
    <a:p>
      <a:pPr>
        <a:defRPr lang="zh-CN">
          <a:latin typeface="微软雅黑" panose="020B0503020204020204" pitchFamily="34" charset="-122"/>
          <a:ea typeface="微软雅黑" panose="020B0503020204020204" pitchFamily="34" charset="-122"/>
        </a:defRPr>
      </a:pPr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915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defRPr>
          </a:pPr>
        </a:p>
      </c:txPr>
    </c:title>
    <c:autoTitleDeleted val="0"/>
    <c:plotArea>
      <c:layout/>
      <c:ofPieChart>
        <c:ofPieType val="pie"/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/>
          <c:explosion val="0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4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8.2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gapWidth val="100"/>
        <c:secondPieSize val="75"/>
        <c:serLines>
          <c:spPr>
            <a:ln w="9525" cap="flat" cmpd="sng" algn="ctr">
              <a:solidFill>
                <a:schemeClr val="tx1">
                  <a:lumMod val="35000"/>
                  <a:lumOff val="65000"/>
                </a:schemeClr>
              </a:solidFill>
              <a:round/>
            </a:ln>
            <a:effectLst/>
          </c:spPr>
        </c:serLines>
      </c:ofPieChart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195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defRPr>
          </a:pPr>
        </a:p>
      </c:txPr>
    </c:legend>
    <c:plotVisOnly val="1"/>
    <c:dispBlanksAs val="gap"/>
    <c:showDLblsOverMax val="0"/>
    <c:extLst>
      <c:ext uri="{0b15fc19-7d7d-44ad-8c2d-2c3a37ce22c3}">
        <chartProps xmlns="https://web.wps.cn/et/2018/main" chartId="{ecc5e2db-0f82-4433-aed4-e2b0128e4186}"/>
      </c:ext>
    </c:extLst>
  </c:chart>
  <c:spPr>
    <a:noFill/>
    <a:ln>
      <a:noFill/>
    </a:ln>
    <a:effectLst/>
  </c:spPr>
  <c:txPr>
    <a:bodyPr/>
    <a:lstStyle/>
    <a:p>
      <a:pPr>
        <a:defRPr lang="zh-CN">
          <a:latin typeface="微软雅黑" panose="020B0503020204020204" pitchFamily="34" charset="-122"/>
          <a:ea typeface="微软雅黑" panose="020B0503020204020204" pitchFamily="34" charset="-122"/>
        </a:defRPr>
      </a:pPr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86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系列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64273408"/>
        <c:axId val="64312384"/>
      </c:barChart>
      <c:catAx>
        <c:axId val="642734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64312384"/>
        <c:crosses val="autoZero"/>
        <c:auto val="1"/>
        <c:lblAlgn val="ctr"/>
        <c:lblOffset val="100"/>
        <c:noMultiLvlLbl val="0"/>
      </c:catAx>
      <c:valAx>
        <c:axId val="643123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6427340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195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  <c:extLst>
      <c:ext uri="{0b15fc19-7d7d-44ad-8c2d-2c3a37ce22c3}">
        <chartProps xmlns="https://web.wps.cn/et/2018/main" chartId="{f5e3fe46-f704-47b4-9e8a-f739d251f810}"/>
      </c:ext>
    </c:extLst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86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Lbls>
            <c:delete val="1"/>
          </c:dLbls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dLbls>
            <c:delete val="1"/>
          </c:dLbls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系列 3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dLbls>
            <c:delete val="1"/>
          </c:dLbls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4602624"/>
        <c:axId val="64314112"/>
      </c:lineChart>
      <c:catAx>
        <c:axId val="646026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64314112"/>
        <c:crosses val="autoZero"/>
        <c:auto val="1"/>
        <c:lblAlgn val="ctr"/>
        <c:lblOffset val="100"/>
        <c:noMultiLvlLbl val="0"/>
      </c:catAx>
      <c:valAx>
        <c:axId val="643141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6460262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195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  <c:extLst>
      <c:ext uri="{0b15fc19-7d7d-44ad-8c2d-2c3a37ce22c3}">
        <chartProps xmlns="https://web.wps.cn/et/2018/main" chartId="{99ea1c1f-919d-47a7-a723-6d061f526d44}"/>
      </c:ext>
    </c:extLst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zh-CN" sz="186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kumimoji="0" lang="en-US" altLang="zh-CN" sz="1860" b="0" i="0" u="none" strike="noStrike" kern="1200" cap="none" spc="0" normalizeH="0" baseline="0" noProof="0">
                <a:ln>
                  <a:noFill/>
                </a:ln>
                <a:solidFill>
                  <a:srgbClr val="00223F">
                    <a:lumMod val="65000"/>
                    <a:lumOff val="35000"/>
                  </a:srgb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</a:rPr>
              <a:t>Y </a:t>
            </a:r>
            <a:r>
              <a:rPr kumimoji="0" lang="zh-CN" altLang="en-US" sz="1860" b="0" i="0" u="none" strike="noStrike" kern="1200" cap="none" spc="0" normalizeH="0" baseline="0" noProof="0">
                <a:ln>
                  <a:noFill/>
                </a:ln>
                <a:solidFill>
                  <a:srgbClr val="00223F">
                    <a:lumMod val="65000"/>
                    <a:lumOff val="35000"/>
                  </a:srgb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</a:rPr>
              <a:t>值</a:t>
            </a:r>
            <a:endParaRPr kumimoji="0" lang="zh-CN" altLang="en-US" sz="1860" b="0" i="0" u="none" strike="noStrike" kern="1200" cap="none" spc="0" normalizeH="0" baseline="0" noProof="0">
              <a:ln>
                <a:noFill/>
              </a:ln>
              <a:solidFill>
                <a:srgbClr val="00223F">
                  <a:lumMod val="65000"/>
                  <a:lumOff val="35000"/>
                </a:srgb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</a:endParaRP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bubbleChart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 值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elete val="1"/>
          </c:dLbls>
          <c:xVal>
            <c:numRef>
              <c:f>Sheet1!$A$2:$A$4</c:f>
              <c:numCache>
                <c:formatCode>General</c:formatCode>
                <c:ptCount val="3"/>
                <c:pt idx="0">
                  <c:v>0.7</c:v>
                </c:pt>
                <c:pt idx="1">
                  <c:v>1.8</c:v>
                </c:pt>
                <c:pt idx="2">
                  <c:v>2.6</c:v>
                </c:pt>
              </c:numCache>
            </c:numRef>
          </c:xVal>
          <c:yVal>
            <c:numRef>
              <c:f>Sheet1!$B$2:$B$4</c:f>
              <c:numCache>
                <c:formatCode>General</c:formatCode>
                <c:ptCount val="3"/>
                <c:pt idx="0">
                  <c:v>2.7</c:v>
                </c:pt>
                <c:pt idx="1">
                  <c:v>3.2</c:v>
                </c:pt>
                <c:pt idx="2">
                  <c:v>0.8</c:v>
                </c:pt>
              </c:numCache>
            </c:numRef>
          </c:yVal>
          <c:bubbleSize>
            <c:numRef>
              <c:f>{1}</c:f>
              <c:numCache>
                <c:formatCode>General</c:formatCode>
                <c:ptCount val="3"/>
                <c:pt idx="0">
                  <c:v>1</c:v>
                </c:pt>
                <c:pt idx="1">
                  <c:v>1</c:v>
                </c:pt>
                <c:pt idx="2">
                  <c:v>1</c:v>
                </c:pt>
              </c:numCache>
            </c:numRef>
          </c:bubbleSize>
          <c:bubble3D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bubbleScale val="100"/>
        <c:showNegBubbles val="0"/>
        <c:sizeRepresents val="area"/>
        <c:axId val="205362240"/>
        <c:axId val="205362816"/>
      </c:bubbleChart>
      <c:valAx>
        <c:axId val="2053622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205362816"/>
        <c:crosses val="autoZero"/>
        <c:crossBetween val="midCat"/>
      </c:valAx>
      <c:valAx>
        <c:axId val="2053628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20536224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uri="{0b15fc19-7d7d-44ad-8c2d-2c3a37ce22c3}">
        <chartProps xmlns="https://web.wps.cn/et/2018/main" chartId="{3ba5a1d2-4d04-4253-b04b-3765005b9345}"/>
      </c:ext>
    </c:extLst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33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50000"/>
            <a:lumOff val="50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915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AF025F-A66D-7C48-9535-257D9689C64A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37DA0D-67D2-294B-8C3C-EA02A947A8E3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864235" rtl="0" eaLnBrk="1" latinLnBrk="0" hangingPunct="1">
      <a:defRPr sz="1135" kern="1200">
        <a:solidFill>
          <a:schemeClr val="tx1"/>
        </a:solidFill>
        <a:latin typeface="+mn-lt"/>
        <a:ea typeface="+mn-ea"/>
        <a:cs typeface="+mn-cs"/>
      </a:defRPr>
    </a:lvl1pPr>
    <a:lvl2pPr marL="431800" algn="l" defTabSz="864235" rtl="0" eaLnBrk="1" latinLnBrk="0" hangingPunct="1">
      <a:defRPr sz="1135" kern="1200">
        <a:solidFill>
          <a:schemeClr val="tx1"/>
        </a:solidFill>
        <a:latin typeface="+mn-lt"/>
        <a:ea typeface="+mn-ea"/>
        <a:cs typeface="+mn-cs"/>
      </a:defRPr>
    </a:lvl2pPr>
    <a:lvl3pPr marL="864235" algn="l" defTabSz="864235" rtl="0" eaLnBrk="1" latinLnBrk="0" hangingPunct="1">
      <a:defRPr sz="1135" kern="1200">
        <a:solidFill>
          <a:schemeClr val="tx1"/>
        </a:solidFill>
        <a:latin typeface="+mn-lt"/>
        <a:ea typeface="+mn-ea"/>
        <a:cs typeface="+mn-cs"/>
      </a:defRPr>
    </a:lvl3pPr>
    <a:lvl4pPr marL="1296035" algn="l" defTabSz="864235" rtl="0" eaLnBrk="1" latinLnBrk="0" hangingPunct="1">
      <a:defRPr sz="1135" kern="1200">
        <a:solidFill>
          <a:schemeClr val="tx1"/>
        </a:solidFill>
        <a:latin typeface="+mn-lt"/>
        <a:ea typeface="+mn-ea"/>
        <a:cs typeface="+mn-cs"/>
      </a:defRPr>
    </a:lvl4pPr>
    <a:lvl5pPr marL="1727835" algn="l" defTabSz="864235" rtl="0" eaLnBrk="1" latinLnBrk="0" hangingPunct="1">
      <a:defRPr sz="1135" kern="1200">
        <a:solidFill>
          <a:schemeClr val="tx1"/>
        </a:solidFill>
        <a:latin typeface="+mn-lt"/>
        <a:ea typeface="+mn-ea"/>
        <a:cs typeface="+mn-cs"/>
      </a:defRPr>
    </a:lvl5pPr>
    <a:lvl6pPr marL="2160270" algn="l" defTabSz="864235" rtl="0" eaLnBrk="1" latinLnBrk="0" hangingPunct="1">
      <a:defRPr sz="1135" kern="1200">
        <a:solidFill>
          <a:schemeClr val="tx1"/>
        </a:solidFill>
        <a:latin typeface="+mn-lt"/>
        <a:ea typeface="+mn-ea"/>
        <a:cs typeface="+mn-cs"/>
      </a:defRPr>
    </a:lvl6pPr>
    <a:lvl7pPr marL="2592070" algn="l" defTabSz="864235" rtl="0" eaLnBrk="1" latinLnBrk="0" hangingPunct="1">
      <a:defRPr sz="1135" kern="1200">
        <a:solidFill>
          <a:schemeClr val="tx1"/>
        </a:solidFill>
        <a:latin typeface="+mn-lt"/>
        <a:ea typeface="+mn-ea"/>
        <a:cs typeface="+mn-cs"/>
      </a:defRPr>
    </a:lvl7pPr>
    <a:lvl8pPr marL="3023870" algn="l" defTabSz="864235" rtl="0" eaLnBrk="1" latinLnBrk="0" hangingPunct="1">
      <a:defRPr sz="1135" kern="1200">
        <a:solidFill>
          <a:schemeClr val="tx1"/>
        </a:solidFill>
        <a:latin typeface="+mn-lt"/>
        <a:ea typeface="+mn-ea"/>
        <a:cs typeface="+mn-cs"/>
      </a:defRPr>
    </a:lvl8pPr>
    <a:lvl9pPr marL="3456305" algn="l" defTabSz="864235" rtl="0" eaLnBrk="1" latinLnBrk="0" hangingPunct="1">
      <a:defRPr sz="1135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93" y="1587"/>
            <a:ext cx="11521725" cy="6478588"/>
          </a:xfrm>
          <a:prstGeom prst="rect">
            <a:avLst/>
          </a:prstGeom>
        </p:spPr>
      </p:pic>
      <p:sp>
        <p:nvSpPr>
          <p:cNvPr id="4" name="文本框 3"/>
          <p:cNvSpPr txBox="1"/>
          <p:nvPr userDrawn="1"/>
        </p:nvSpPr>
        <p:spPr>
          <a:xfrm>
            <a:off x="1229664" y="952500"/>
            <a:ext cx="287540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4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</a:t>
            </a:r>
            <a:endParaRPr kumimoji="1" lang="zh-CN" altLang="en-US" sz="4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占位符 18"/>
          <p:cNvSpPr>
            <a:spLocks noGrp="1"/>
          </p:cNvSpPr>
          <p:nvPr>
            <p:ph type="body" sz="quarter" idx="10" hasCustomPrompt="1"/>
          </p:nvPr>
        </p:nvSpPr>
        <p:spPr>
          <a:xfrm>
            <a:off x="5759450" y="539751"/>
            <a:ext cx="548640" cy="5400674"/>
          </a:xfrm>
        </p:spPr>
        <p:txBody>
          <a:bodyPr>
            <a:noAutofit/>
          </a:bodyPr>
          <a:lstStyle>
            <a:lvl1pPr algn="r">
              <a:lnSpc>
                <a:spcPct val="250000"/>
              </a:lnSpc>
              <a:defRPr sz="2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en-US" altLang="zh-CN" dirty="0"/>
          </a:p>
          <a:p>
            <a:pPr lvl="0"/>
            <a:r>
              <a:rPr lang="en-US" altLang="zh-CN" dirty="0"/>
              <a:t>02</a:t>
            </a:r>
            <a:endParaRPr lang="en-US" altLang="zh-CN" dirty="0"/>
          </a:p>
          <a:p>
            <a:pPr lvl="0"/>
            <a:r>
              <a:rPr lang="en-US" altLang="zh-CN" dirty="0"/>
              <a:t>03</a:t>
            </a:r>
            <a:endParaRPr lang="en-US" altLang="zh-CN" dirty="0"/>
          </a:p>
          <a:p>
            <a:pPr lvl="0"/>
            <a:r>
              <a:rPr lang="en-US" altLang="zh-CN" dirty="0"/>
              <a:t>04</a:t>
            </a:r>
            <a:endParaRPr lang="en-US" altLang="zh-CN" dirty="0"/>
          </a:p>
        </p:txBody>
      </p:sp>
      <p:sp>
        <p:nvSpPr>
          <p:cNvPr id="20" name="文本占位符 18"/>
          <p:cNvSpPr>
            <a:spLocks noGrp="1"/>
          </p:cNvSpPr>
          <p:nvPr>
            <p:ph type="body" sz="quarter" idx="11" hasCustomPrompt="1"/>
          </p:nvPr>
        </p:nvSpPr>
        <p:spPr>
          <a:xfrm>
            <a:off x="6452900" y="539751"/>
            <a:ext cx="4527838" cy="5400674"/>
          </a:xfrm>
        </p:spPr>
        <p:txBody>
          <a:bodyPr>
            <a:noAutofit/>
          </a:bodyPr>
          <a:lstStyle>
            <a:lvl1pPr algn="l">
              <a:lnSpc>
                <a:spcPct val="250000"/>
              </a:lnSpc>
              <a:defRPr sz="2600" b="1">
                <a:solidFill>
                  <a:schemeClr val="accent1"/>
                </a:solidFill>
              </a:defRPr>
            </a:lvl1pPr>
          </a:lstStyle>
          <a:p>
            <a:r>
              <a:rPr kumimoji="1" lang="zh-CN" altLang="en-US" sz="2600" b="1" spc="2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点击输入章节标题</a:t>
            </a:r>
            <a:endParaRPr kumimoji="1" lang="en-US" altLang="zh-CN" sz="2600" b="1" spc="200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864235" rtl="0" eaLnBrk="1" fontAlgn="auto" latinLnBrk="0" hangingPunct="1">
              <a:lnSpc>
                <a:spcPct val="250000"/>
              </a:lnSpc>
              <a:spcBef>
                <a:spcPts val="94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1" lang="zh-CN" altLang="en-US" sz="2600" b="1" spc="2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点击输入章节标题</a:t>
            </a:r>
            <a:endParaRPr kumimoji="1" lang="zh-CN" altLang="en-US" sz="2600" b="1" spc="200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864235" rtl="0" eaLnBrk="1" fontAlgn="auto" latinLnBrk="0" hangingPunct="1">
              <a:lnSpc>
                <a:spcPct val="250000"/>
              </a:lnSpc>
              <a:spcBef>
                <a:spcPts val="94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1" lang="zh-CN" altLang="en-US" sz="2600" b="1" spc="2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点击输入章节标题</a:t>
            </a:r>
            <a:endParaRPr kumimoji="1" lang="zh-CN" altLang="en-US" sz="2600" b="1" spc="200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864235" rtl="0" eaLnBrk="1" fontAlgn="auto" latinLnBrk="0" hangingPunct="1">
              <a:lnSpc>
                <a:spcPct val="250000"/>
              </a:lnSpc>
              <a:spcBef>
                <a:spcPts val="94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1" lang="zh-CN" altLang="en-US" sz="2600" b="1" spc="2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点击输入章节标题</a:t>
            </a:r>
            <a:endParaRPr kumimoji="1" lang="zh-CN" altLang="en-US" sz="2600" b="1" spc="200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928101" y="6005513"/>
            <a:ext cx="2592387" cy="3460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7EE08223-6636-CF45-A4DC-D40CAB9D7368}" type="slidenum">
              <a:rPr kumimoji="1" lang="zh-CN" altLang="en-US" smtClean="0"/>
            </a:fld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2"/>
          <a:srcRect t="4918" b="20082"/>
          <a:stretch>
            <a:fillRect/>
          </a:stretch>
        </p:blipFill>
        <p:spPr>
          <a:xfrm>
            <a:off x="0" y="0"/>
            <a:ext cx="11520488" cy="6480175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0" y="0"/>
            <a:ext cx="11520488" cy="6480175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9749" y="1386839"/>
            <a:ext cx="3372809" cy="455358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0"/>
          </p:nvPr>
        </p:nvSpPr>
        <p:spPr>
          <a:xfrm>
            <a:off x="4073838" y="1386839"/>
            <a:ext cx="3372809" cy="455358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1"/>
          </p:nvPr>
        </p:nvSpPr>
        <p:spPr>
          <a:xfrm>
            <a:off x="7607928" y="1386839"/>
            <a:ext cx="3372809" cy="455358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zh-CN" altLang="en-US" dirty="0"/>
              <a:t>单击此处编辑母版标题样式</a:t>
            </a:r>
            <a:endParaRPr kumimoji="1"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10455755" y="196972"/>
            <a:ext cx="838200" cy="177800"/>
          </a:xfrm>
          <a:prstGeom prst="rect">
            <a:avLst/>
          </a:prstGeom>
        </p:spPr>
      </p:pic>
      <p:sp>
        <p:nvSpPr>
          <p:cNvPr id="13" name="图形 20"/>
          <p:cNvSpPr/>
          <p:nvPr userDrawn="1"/>
        </p:nvSpPr>
        <p:spPr>
          <a:xfrm>
            <a:off x="10800488" y="5220175"/>
            <a:ext cx="725733" cy="1260804"/>
          </a:xfrm>
          <a:custGeom>
            <a:avLst/>
            <a:gdLst>
              <a:gd name="connsiteX0" fmla="*/ 0 w 725733"/>
              <a:gd name="connsiteY0" fmla="*/ 1260804 h 1260804"/>
              <a:gd name="connsiteX1" fmla="*/ 725733 w 725733"/>
              <a:gd name="connsiteY1" fmla="*/ 0 h 1260804"/>
              <a:gd name="connsiteX2" fmla="*/ 725733 w 725733"/>
              <a:gd name="connsiteY2" fmla="*/ 1260804 h 1260804"/>
              <a:gd name="connsiteX3" fmla="*/ 0 w 725733"/>
              <a:gd name="connsiteY3" fmla="*/ 1260804 h 12608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5733" h="1260804">
                <a:moveTo>
                  <a:pt x="0" y="1260804"/>
                </a:moveTo>
                <a:lnTo>
                  <a:pt x="725733" y="0"/>
                </a:lnTo>
                <a:lnTo>
                  <a:pt x="725733" y="1260804"/>
                </a:lnTo>
                <a:lnTo>
                  <a:pt x="0" y="1260804"/>
                </a:lnTo>
                <a:close/>
              </a:path>
            </a:pathLst>
          </a:custGeom>
          <a:solidFill>
            <a:srgbClr val="1E5FB8"/>
          </a:solidFill>
          <a:ln w="13229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928101" y="6005513"/>
            <a:ext cx="2592387" cy="3460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7EE08223-6636-CF45-A4DC-D40CAB9D7368}" type="slidenum">
              <a:rPr kumimoji="1" lang="zh-CN" altLang="en-US" smtClean="0"/>
            </a:fld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928101" y="6005513"/>
            <a:ext cx="2592387" cy="3460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7EE08223-6636-CF45-A4DC-D40CAB9D7368}" type="slidenum">
              <a:rPr kumimoji="1" lang="zh-CN" altLang="en-US" smtClean="0"/>
            </a:fld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928101" y="6005513"/>
            <a:ext cx="2592387" cy="3460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7EE08223-6636-CF45-A4DC-D40CAB9D7368}" type="slidenum">
              <a:rPr kumimoji="1" lang="zh-CN" altLang="en-US" smtClean="0"/>
            </a:fld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928101" y="6005513"/>
            <a:ext cx="2592387" cy="3460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7EE08223-6636-CF45-A4DC-D40CAB9D7368}" type="slidenum">
              <a:rPr kumimoji="1" lang="zh-CN" altLang="en-US" smtClean="0"/>
            </a:fld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11521724" cy="6478587"/>
          </a:xfrm>
          <a:prstGeom prst="rect">
            <a:avLst/>
          </a:prstGeom>
        </p:spPr>
      </p:pic>
      <p:sp>
        <p:nvSpPr>
          <p:cNvPr id="4" name="文本框 3"/>
          <p:cNvSpPr txBox="1"/>
          <p:nvPr userDrawn="1"/>
        </p:nvSpPr>
        <p:spPr>
          <a:xfrm>
            <a:off x="1144465" y="952500"/>
            <a:ext cx="287540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4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</a:t>
            </a:r>
            <a:endParaRPr kumimoji="1" lang="zh-CN" altLang="en-US" sz="4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占位符 18"/>
          <p:cNvSpPr>
            <a:spLocks noGrp="1"/>
          </p:cNvSpPr>
          <p:nvPr>
            <p:ph type="body" sz="quarter" idx="10" hasCustomPrompt="1"/>
          </p:nvPr>
        </p:nvSpPr>
        <p:spPr>
          <a:xfrm>
            <a:off x="5759450" y="539751"/>
            <a:ext cx="548640" cy="5400674"/>
          </a:xfrm>
        </p:spPr>
        <p:txBody>
          <a:bodyPr>
            <a:noAutofit/>
          </a:bodyPr>
          <a:lstStyle>
            <a:lvl1pPr algn="r">
              <a:lnSpc>
                <a:spcPct val="250000"/>
              </a:lnSpc>
              <a:defRPr sz="2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en-US" altLang="zh-CN" dirty="0"/>
          </a:p>
          <a:p>
            <a:pPr lvl="0"/>
            <a:r>
              <a:rPr lang="en-US" altLang="zh-CN" dirty="0"/>
              <a:t>02</a:t>
            </a:r>
            <a:endParaRPr lang="en-US" altLang="zh-CN" dirty="0"/>
          </a:p>
          <a:p>
            <a:pPr lvl="0"/>
            <a:r>
              <a:rPr lang="en-US" altLang="zh-CN" dirty="0"/>
              <a:t>03</a:t>
            </a:r>
            <a:endParaRPr lang="en-US" altLang="zh-CN" dirty="0"/>
          </a:p>
          <a:p>
            <a:pPr lvl="0"/>
            <a:r>
              <a:rPr lang="en-US" altLang="zh-CN" dirty="0"/>
              <a:t>04</a:t>
            </a:r>
            <a:endParaRPr lang="en-US" altLang="zh-CN" dirty="0"/>
          </a:p>
        </p:txBody>
      </p:sp>
      <p:sp>
        <p:nvSpPr>
          <p:cNvPr id="20" name="文本占位符 18"/>
          <p:cNvSpPr>
            <a:spLocks noGrp="1"/>
          </p:cNvSpPr>
          <p:nvPr>
            <p:ph type="body" sz="quarter" idx="11" hasCustomPrompt="1"/>
          </p:nvPr>
        </p:nvSpPr>
        <p:spPr>
          <a:xfrm>
            <a:off x="6452900" y="539751"/>
            <a:ext cx="4527838" cy="5400674"/>
          </a:xfrm>
        </p:spPr>
        <p:txBody>
          <a:bodyPr>
            <a:noAutofit/>
          </a:bodyPr>
          <a:lstStyle>
            <a:lvl1pPr algn="l">
              <a:lnSpc>
                <a:spcPct val="250000"/>
              </a:lnSpc>
              <a:defRPr sz="2600" b="1">
                <a:solidFill>
                  <a:schemeClr val="bg1"/>
                </a:solidFill>
              </a:defRPr>
            </a:lvl1pPr>
          </a:lstStyle>
          <a:p>
            <a:r>
              <a:rPr kumimoji="1" lang="zh-CN" altLang="en-US" sz="2600" b="1" spc="2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单击此处添加章节标题</a:t>
            </a:r>
            <a:endParaRPr kumimoji="1" lang="zh-CN" altLang="en-US" sz="2600" b="1" spc="200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E08223-6636-CF45-A4DC-D40CAB9D7368}" type="slidenum">
              <a:rPr kumimoji="1" lang="zh-CN" altLang="en-US" smtClean="0"/>
            </a:fld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和内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0" y="1587"/>
            <a:ext cx="11521724" cy="6478587"/>
          </a:xfrm>
          <a:prstGeom prst="rect">
            <a:avLst/>
          </a:prstGeom>
        </p:spPr>
      </p:pic>
      <p:sp>
        <p:nvSpPr>
          <p:cNvPr id="7" name="标题 6"/>
          <p:cNvSpPr>
            <a:spLocks noGrp="1"/>
          </p:cNvSpPr>
          <p:nvPr>
            <p:ph type="title" hasCustomPrompt="1"/>
          </p:nvPr>
        </p:nvSpPr>
        <p:spPr>
          <a:xfrm>
            <a:off x="546144" y="2537460"/>
            <a:ext cx="10380936" cy="702628"/>
          </a:xfrm>
        </p:spPr>
        <p:txBody>
          <a:bodyPr>
            <a:noAutofit/>
          </a:bodyPr>
          <a:lstStyle>
            <a:lvl1pPr>
              <a:defRPr sz="4400">
                <a:solidFill>
                  <a:schemeClr val="bg2"/>
                </a:solidFill>
              </a:defRPr>
            </a:lvl1pPr>
          </a:lstStyle>
          <a:p>
            <a:r>
              <a:rPr kumimoji="1" lang="zh-CN" altLang="en-US" dirty="0"/>
              <a:t>单击此处编辑章节标题样式</a:t>
            </a:r>
            <a:endParaRPr kumimoji="1"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10455755" y="196972"/>
            <a:ext cx="838200" cy="177800"/>
          </a:xfrm>
          <a:prstGeom prst="rect">
            <a:avLst/>
          </a:prstGeom>
        </p:spPr>
      </p:pic>
      <p:sp>
        <p:nvSpPr>
          <p:cNvPr id="4" name="灯片编号占位符 2"/>
          <p:cNvSpPr>
            <a:spLocks noGrp="1"/>
          </p:cNvSpPr>
          <p:nvPr>
            <p:ph type="sldNum" sz="quarter" idx="12"/>
          </p:nvPr>
        </p:nvSpPr>
        <p:spPr>
          <a:xfrm>
            <a:off x="8928101" y="6005513"/>
            <a:ext cx="2592387" cy="346075"/>
          </a:xfrm>
        </p:spPr>
        <p:txBody>
          <a:bodyPr/>
          <a:lstStyle/>
          <a:p>
            <a:fld id="{7EE08223-6636-CF45-A4DC-D40CAB9D7368}" type="slidenum">
              <a:rPr kumimoji="1" lang="zh-CN" altLang="en-US" smtClean="0"/>
            </a:fld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和内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1" y="1588"/>
            <a:ext cx="11521722" cy="6478586"/>
          </a:xfrm>
          <a:prstGeom prst="rect">
            <a:avLst/>
          </a:prstGeom>
        </p:spPr>
      </p:pic>
      <p:sp>
        <p:nvSpPr>
          <p:cNvPr id="2" name="标题 6"/>
          <p:cNvSpPr>
            <a:spLocks noGrp="1"/>
          </p:cNvSpPr>
          <p:nvPr>
            <p:ph type="title" hasCustomPrompt="1"/>
          </p:nvPr>
        </p:nvSpPr>
        <p:spPr>
          <a:xfrm>
            <a:off x="546144" y="2537460"/>
            <a:ext cx="10380936" cy="702628"/>
          </a:xfrm>
        </p:spPr>
        <p:txBody>
          <a:bodyPr>
            <a:noAutofit/>
          </a:bodyPr>
          <a:lstStyle>
            <a:lvl1pPr>
              <a:defRPr sz="4400">
                <a:solidFill>
                  <a:schemeClr val="bg2"/>
                </a:solidFill>
              </a:defRPr>
            </a:lvl1pPr>
          </a:lstStyle>
          <a:p>
            <a:r>
              <a:rPr kumimoji="1" lang="zh-CN" altLang="en-US" dirty="0"/>
              <a:t>单击此处编辑章节标题样式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10455755" y="196972"/>
            <a:ext cx="838200" cy="177800"/>
          </a:xfrm>
          <a:prstGeom prst="rect">
            <a:avLst/>
          </a:prstGeom>
        </p:spPr>
      </p:pic>
      <p:sp>
        <p:nvSpPr>
          <p:cNvPr id="5" name="灯片编号占位符 2"/>
          <p:cNvSpPr>
            <a:spLocks noGrp="1"/>
          </p:cNvSpPr>
          <p:nvPr>
            <p:ph type="sldNum" sz="quarter" idx="12"/>
          </p:nvPr>
        </p:nvSpPr>
        <p:spPr>
          <a:xfrm>
            <a:off x="8928101" y="6005513"/>
            <a:ext cx="2592387" cy="346075"/>
          </a:xfrm>
        </p:spPr>
        <p:txBody>
          <a:bodyPr/>
          <a:lstStyle/>
          <a:p>
            <a:fld id="{7EE08223-6636-CF45-A4DC-D40CAB9D7368}" type="slidenum">
              <a:rPr kumimoji="1" lang="zh-CN" altLang="en-US" smtClean="0"/>
            </a:fld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9750" y="1417319"/>
            <a:ext cx="10440988" cy="4523105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E08223-6636-CF45-A4DC-D40CAB9D7368}" type="slidenum">
              <a:rPr kumimoji="1" lang="zh-CN" altLang="en-US" smtClean="0"/>
            </a:fld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图片占位符 4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1520488" cy="6480175"/>
          </a:xfrm>
        </p:spPr>
        <p:txBody>
          <a:bodyPr anchor="b"/>
          <a:lstStyle>
            <a:lvl1pPr algn="ctr">
              <a:defRPr/>
            </a:lvl1pPr>
          </a:lstStyle>
          <a:p>
            <a:endParaRPr kumimoji="1"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46144" y="2347125"/>
            <a:ext cx="10434594" cy="1785925"/>
          </a:xfrm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zh-CN" altLang="en-US" dirty="0"/>
              <a:t>单击此处编辑母版标题样式</a:t>
            </a:r>
            <a:endParaRPr kumimoji="1"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EE08223-6636-CF45-A4DC-D40CAB9D7368}" type="slidenum">
              <a:rPr kumimoji="1" lang="zh-CN" altLang="en-US" smtClean="0"/>
            </a:fld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图片占位符 4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1520488" cy="6480175"/>
          </a:xfrm>
        </p:spPr>
        <p:txBody>
          <a:bodyPr anchor="b"/>
          <a:lstStyle>
            <a:lvl1pPr algn="ctr">
              <a:defRPr/>
            </a:lvl1pPr>
          </a:lstStyle>
          <a:p>
            <a:endParaRPr kumimoji="1"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546144" y="1565329"/>
            <a:ext cx="10434594" cy="1002392"/>
          </a:xfrm>
        </p:spPr>
        <p:txBody>
          <a:bodyPr anchor="ctr"/>
          <a:lstStyle>
            <a:lvl1pPr algn="l">
              <a:defRPr>
                <a:solidFill>
                  <a:schemeClr val="accent1"/>
                </a:solidFill>
              </a:defRPr>
            </a:lvl1pPr>
          </a:lstStyle>
          <a:p>
            <a:r>
              <a:rPr kumimoji="1" lang="zh-CN" altLang="en-US" dirty="0"/>
              <a:t>单击此处编辑母版</a:t>
            </a:r>
            <a:br>
              <a:rPr kumimoji="1" lang="en-US" altLang="zh-CN" dirty="0"/>
            </a:br>
            <a:r>
              <a:rPr kumimoji="1" lang="zh-CN" altLang="en-US" dirty="0"/>
              <a:t>标题样式</a:t>
            </a:r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>
          <a:xfrm>
            <a:off x="539750" y="2587625"/>
            <a:ext cx="5219700" cy="25114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zh-CN" altLang="en-US" dirty="0"/>
          </a:p>
          <a:p>
            <a:pPr lvl="1"/>
            <a:r>
              <a:rPr kumimoji="1" lang="zh-CN" altLang="en-US" dirty="0"/>
              <a:t>二级</a:t>
            </a:r>
            <a:endParaRPr kumimoji="1" lang="zh-CN" altLang="en-US" dirty="0"/>
          </a:p>
          <a:p>
            <a:pPr lvl="2"/>
            <a:r>
              <a:rPr kumimoji="1" lang="zh-CN" altLang="en-US" dirty="0"/>
              <a:t>三级</a:t>
            </a:r>
            <a:endParaRPr kumimoji="1" lang="zh-CN" altLang="en-US" dirty="0"/>
          </a:p>
          <a:p>
            <a:pPr lvl="3"/>
            <a:r>
              <a:rPr kumimoji="1" lang="zh-CN" altLang="en-US" dirty="0"/>
              <a:t>四级</a:t>
            </a:r>
            <a:endParaRPr kumimoji="1" lang="zh-CN" altLang="en-US" dirty="0"/>
          </a:p>
          <a:p>
            <a:pPr lvl="4"/>
            <a:r>
              <a:rPr kumimoji="1" lang="zh-CN" altLang="en-US" dirty="0"/>
              <a:t>五级</a:t>
            </a:r>
            <a:endParaRPr kumimoji="1"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E08223-6636-CF45-A4DC-D40CAB9D7368}" type="slidenum">
              <a:rPr kumimoji="1" lang="zh-CN" altLang="en-US" smtClean="0"/>
            </a:fld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和内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93" y="1587"/>
            <a:ext cx="11521725" cy="6478588"/>
          </a:xfrm>
          <a:prstGeom prst="rect">
            <a:avLst/>
          </a:prstGeom>
        </p:spPr>
      </p:pic>
      <p:sp>
        <p:nvSpPr>
          <p:cNvPr id="7" name="标题 6"/>
          <p:cNvSpPr>
            <a:spLocks noGrp="1"/>
          </p:cNvSpPr>
          <p:nvPr>
            <p:ph type="title" hasCustomPrompt="1"/>
          </p:nvPr>
        </p:nvSpPr>
        <p:spPr>
          <a:xfrm>
            <a:off x="546144" y="2773680"/>
            <a:ext cx="10380936" cy="702628"/>
          </a:xfrm>
        </p:spPr>
        <p:txBody>
          <a:bodyPr>
            <a:noAutofit/>
          </a:bodyPr>
          <a:lstStyle>
            <a:lvl1pPr>
              <a:defRPr sz="3600">
                <a:solidFill>
                  <a:schemeClr val="bg2"/>
                </a:solidFill>
              </a:defRPr>
            </a:lvl1pPr>
          </a:lstStyle>
          <a:p>
            <a:r>
              <a:rPr kumimoji="1" lang="zh-CN" altLang="en-US" dirty="0"/>
              <a:t>单击此处编辑章节标题样式</a:t>
            </a:r>
            <a:endParaRPr kumimoji="1"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10455755" y="196972"/>
            <a:ext cx="838200" cy="177800"/>
          </a:xfrm>
          <a:prstGeom prst="rect">
            <a:avLst/>
          </a:prstGeom>
        </p:spPr>
      </p:pic>
      <p:sp>
        <p:nvSpPr>
          <p:cNvPr id="4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928101" y="6005513"/>
            <a:ext cx="2592387" cy="3460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7EE08223-6636-CF45-A4DC-D40CAB9D7368}" type="slidenum">
              <a:rPr kumimoji="1" lang="zh-CN" altLang="en-US" smtClean="0"/>
            </a:fld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标题 20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zh-CN" altLang="en-US" dirty="0"/>
              <a:t>单击此处编辑母版标题样式</a:t>
            </a:r>
            <a:endParaRPr kumimoji="1" lang="zh-CN" altLang="en-US" dirty="0"/>
          </a:p>
        </p:txBody>
      </p:sp>
      <p:sp>
        <p:nvSpPr>
          <p:cNvPr id="19" name="Content Placeholder 2"/>
          <p:cNvSpPr>
            <a:spLocks noGrp="1"/>
          </p:cNvSpPr>
          <p:nvPr>
            <p:ph idx="1"/>
          </p:nvPr>
        </p:nvSpPr>
        <p:spPr>
          <a:xfrm>
            <a:off x="539751" y="1386839"/>
            <a:ext cx="10440987" cy="4553585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en-US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E08223-6636-CF45-A4DC-D40CAB9D7368}" type="slidenum">
              <a:rPr kumimoji="1" lang="zh-CN" altLang="en-US" smtClean="0"/>
            </a:fld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>
            <a:biLevel thresh="25000"/>
          </a:blip>
          <a:stretch>
            <a:fillRect/>
          </a:stretch>
        </p:blipFill>
        <p:spPr>
          <a:xfrm>
            <a:off x="10455755" y="196972"/>
            <a:ext cx="838200" cy="1778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93" y="1587"/>
            <a:ext cx="11521725" cy="6478588"/>
          </a:xfrm>
          <a:prstGeom prst="rect">
            <a:avLst/>
          </a:prstGeom>
        </p:spPr>
      </p:pic>
      <p:sp>
        <p:nvSpPr>
          <p:cNvPr id="19" name="Content Placeholder 2"/>
          <p:cNvSpPr>
            <a:spLocks noGrp="1"/>
          </p:cNvSpPr>
          <p:nvPr>
            <p:ph idx="1"/>
          </p:nvPr>
        </p:nvSpPr>
        <p:spPr>
          <a:xfrm>
            <a:off x="539751" y="1386839"/>
            <a:ext cx="5007609" cy="4553585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en-US" dirty="0"/>
          </a:p>
        </p:txBody>
      </p:sp>
      <p:sp>
        <p:nvSpPr>
          <p:cNvPr id="21" name="标题 20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zh-CN" altLang="en-US" dirty="0"/>
              <a:t>单击此处编辑母版标题样式</a:t>
            </a:r>
            <a:endParaRPr kumimoji="1" lang="zh-CN" altLang="en-US" dirty="0"/>
          </a:p>
        </p:txBody>
      </p:sp>
      <p:sp>
        <p:nvSpPr>
          <p:cNvPr id="23" name="Content Placeholder 2"/>
          <p:cNvSpPr>
            <a:spLocks noGrp="1"/>
          </p:cNvSpPr>
          <p:nvPr>
            <p:ph idx="10"/>
          </p:nvPr>
        </p:nvSpPr>
        <p:spPr>
          <a:xfrm>
            <a:off x="5973129" y="1386839"/>
            <a:ext cx="5007609" cy="4553585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10455755" y="196972"/>
            <a:ext cx="838200" cy="177800"/>
          </a:xfrm>
          <a:prstGeom prst="rect">
            <a:avLst/>
          </a:prstGeom>
        </p:spPr>
      </p:pic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EE08223-6636-CF45-A4DC-D40CAB9D7368}" type="slidenum">
              <a:rPr kumimoji="1" lang="zh-CN" altLang="en-US" smtClean="0"/>
            </a:fld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E08223-6636-CF45-A4DC-D40CAB9D7368}" type="slidenum">
              <a:rPr kumimoji="1" lang="zh-CN" altLang="en-US" smtClean="0"/>
            </a:fld>
            <a:endParaRPr kumimoji="1" lang="zh-CN" altLang="en-US" dirty="0"/>
          </a:p>
        </p:txBody>
      </p:sp>
      <p:sp>
        <p:nvSpPr>
          <p:cNvPr id="3" name="标题 20"/>
          <p:cNvSpPr>
            <a:spLocks noGrp="1"/>
          </p:cNvSpPr>
          <p:nvPr>
            <p:ph type="title"/>
          </p:nvPr>
        </p:nvSpPr>
        <p:spPr>
          <a:xfrm>
            <a:off x="546144" y="546144"/>
            <a:ext cx="10434594" cy="79497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zh-CN" altLang="en-US" dirty="0"/>
              <a:t>单击此处编辑母版标题样式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空白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任意形状 3"/>
          <p:cNvSpPr/>
          <p:nvPr userDrawn="1"/>
        </p:nvSpPr>
        <p:spPr>
          <a:xfrm>
            <a:off x="0" y="0"/>
            <a:ext cx="11520488" cy="6480175"/>
          </a:xfrm>
          <a:custGeom>
            <a:avLst/>
            <a:gdLst>
              <a:gd name="connsiteX0" fmla="*/ 0 w 11520488"/>
              <a:gd name="connsiteY0" fmla="*/ 0 h 6480175"/>
              <a:gd name="connsiteX1" fmla="*/ 11520488 w 11520488"/>
              <a:gd name="connsiteY1" fmla="*/ 0 h 6480175"/>
              <a:gd name="connsiteX2" fmla="*/ 11520488 w 11520488"/>
              <a:gd name="connsiteY2" fmla="*/ 1172921 h 6480175"/>
              <a:gd name="connsiteX3" fmla="*/ 8442280 w 11520488"/>
              <a:gd name="connsiteY3" fmla="*/ 6480175 h 6480175"/>
              <a:gd name="connsiteX4" fmla="*/ 3076619 w 11520488"/>
              <a:gd name="connsiteY4" fmla="*/ 6480175 h 6480175"/>
              <a:gd name="connsiteX5" fmla="*/ 0 w 11520488"/>
              <a:gd name="connsiteY5" fmla="*/ 1175661 h 6480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520488" h="6480175">
                <a:moveTo>
                  <a:pt x="0" y="0"/>
                </a:moveTo>
                <a:lnTo>
                  <a:pt x="11520488" y="0"/>
                </a:lnTo>
                <a:lnTo>
                  <a:pt x="11520488" y="1172921"/>
                </a:lnTo>
                <a:lnTo>
                  <a:pt x="8442280" y="6480175"/>
                </a:lnTo>
                <a:lnTo>
                  <a:pt x="3076619" y="6480175"/>
                </a:lnTo>
                <a:lnTo>
                  <a:pt x="0" y="1175661"/>
                </a:lnTo>
                <a:close/>
              </a:path>
            </a:pathLst>
          </a:custGeom>
          <a:gradFill>
            <a:gsLst>
              <a:gs pos="0">
                <a:schemeClr val="bg1">
                  <a:alpha val="0"/>
                  <a:lumMod val="0"/>
                  <a:lumOff val="100000"/>
                </a:schemeClr>
              </a:gs>
              <a:gs pos="99000">
                <a:schemeClr val="accent3">
                  <a:lumMod val="5000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E08223-6636-CF45-A4DC-D40CAB9D7368}" type="slidenum">
              <a:rPr kumimoji="1" lang="zh-CN" altLang="en-US" smtClean="0"/>
            </a:fld>
            <a:endParaRPr kumimoji="1" lang="zh-CN" altLang="en-US" dirty="0"/>
          </a:p>
        </p:txBody>
      </p:sp>
      <p:sp>
        <p:nvSpPr>
          <p:cNvPr id="3" name="标题 20"/>
          <p:cNvSpPr>
            <a:spLocks noGrp="1"/>
          </p:cNvSpPr>
          <p:nvPr>
            <p:ph type="title"/>
          </p:nvPr>
        </p:nvSpPr>
        <p:spPr>
          <a:xfrm>
            <a:off x="546144" y="546144"/>
            <a:ext cx="10434594" cy="79497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zh-CN" altLang="en-US" dirty="0"/>
              <a:t>单击此处编辑母版标题样式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0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928101" y="6005513"/>
            <a:ext cx="2592387" cy="3460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7EE08223-6636-CF45-A4DC-D40CAB9D7368}" type="slidenum">
              <a:rPr kumimoji="1" lang="zh-CN" altLang="en-US" smtClean="0"/>
            </a:fld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93" y="1587"/>
            <a:ext cx="11521725" cy="6478588"/>
          </a:xfrm>
          <a:prstGeom prst="rect">
            <a:avLst/>
          </a:prstGeom>
        </p:spPr>
      </p:pic>
      <p:sp>
        <p:nvSpPr>
          <p:cNvPr id="4" name="文本框 3"/>
          <p:cNvSpPr txBox="1"/>
          <p:nvPr userDrawn="1"/>
        </p:nvSpPr>
        <p:spPr>
          <a:xfrm>
            <a:off x="1229664" y="952500"/>
            <a:ext cx="287540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4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</a:t>
            </a:r>
            <a:endParaRPr kumimoji="1" lang="zh-CN" altLang="en-US" sz="4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占位符 18"/>
          <p:cNvSpPr>
            <a:spLocks noGrp="1"/>
          </p:cNvSpPr>
          <p:nvPr>
            <p:ph type="body" sz="quarter" idx="10" hasCustomPrompt="1"/>
          </p:nvPr>
        </p:nvSpPr>
        <p:spPr>
          <a:xfrm>
            <a:off x="5759450" y="539751"/>
            <a:ext cx="548640" cy="5400674"/>
          </a:xfrm>
        </p:spPr>
        <p:txBody>
          <a:bodyPr>
            <a:noAutofit/>
          </a:bodyPr>
          <a:lstStyle>
            <a:lvl1pPr algn="r">
              <a:lnSpc>
                <a:spcPct val="250000"/>
              </a:lnSpc>
              <a:defRPr sz="2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en-US" altLang="zh-CN" dirty="0"/>
          </a:p>
          <a:p>
            <a:pPr lvl="0"/>
            <a:r>
              <a:rPr lang="en-US" altLang="zh-CN" dirty="0"/>
              <a:t>02</a:t>
            </a:r>
            <a:endParaRPr lang="en-US" altLang="zh-CN" dirty="0"/>
          </a:p>
          <a:p>
            <a:pPr lvl="0"/>
            <a:r>
              <a:rPr lang="en-US" altLang="zh-CN" dirty="0"/>
              <a:t>03</a:t>
            </a:r>
            <a:endParaRPr lang="en-US" altLang="zh-CN" dirty="0"/>
          </a:p>
          <a:p>
            <a:pPr lvl="0"/>
            <a:r>
              <a:rPr lang="en-US" altLang="zh-CN" dirty="0"/>
              <a:t>04</a:t>
            </a:r>
            <a:endParaRPr lang="en-US" altLang="zh-CN" dirty="0"/>
          </a:p>
        </p:txBody>
      </p:sp>
      <p:sp>
        <p:nvSpPr>
          <p:cNvPr id="20" name="文本占位符 18"/>
          <p:cNvSpPr>
            <a:spLocks noGrp="1"/>
          </p:cNvSpPr>
          <p:nvPr>
            <p:ph type="body" sz="quarter" idx="11" hasCustomPrompt="1"/>
          </p:nvPr>
        </p:nvSpPr>
        <p:spPr>
          <a:xfrm>
            <a:off x="6452900" y="539751"/>
            <a:ext cx="4527838" cy="5400674"/>
          </a:xfrm>
        </p:spPr>
        <p:txBody>
          <a:bodyPr>
            <a:noAutofit/>
          </a:bodyPr>
          <a:lstStyle>
            <a:lvl1pPr algn="l">
              <a:lnSpc>
                <a:spcPct val="250000"/>
              </a:lnSpc>
              <a:defRPr sz="2600" b="1">
                <a:solidFill>
                  <a:schemeClr val="accent1"/>
                </a:solidFill>
              </a:defRPr>
            </a:lvl1pPr>
          </a:lstStyle>
          <a:p>
            <a:r>
              <a:rPr kumimoji="1" lang="zh-CN" altLang="en-US" sz="2600" b="1" spc="2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点击输入章节标题</a:t>
            </a:r>
            <a:endParaRPr kumimoji="1" lang="en-US" altLang="zh-CN" sz="2600" b="1" spc="200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864235" rtl="0" eaLnBrk="1" fontAlgn="auto" latinLnBrk="0" hangingPunct="1">
              <a:lnSpc>
                <a:spcPct val="250000"/>
              </a:lnSpc>
              <a:spcBef>
                <a:spcPts val="94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1" lang="zh-CN" altLang="en-US" sz="2600" b="1" spc="2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点击输入章节标题</a:t>
            </a:r>
            <a:endParaRPr kumimoji="1" lang="zh-CN" altLang="en-US" sz="2600" b="1" spc="200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864235" rtl="0" eaLnBrk="1" fontAlgn="auto" latinLnBrk="0" hangingPunct="1">
              <a:lnSpc>
                <a:spcPct val="250000"/>
              </a:lnSpc>
              <a:spcBef>
                <a:spcPts val="94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1" lang="zh-CN" altLang="en-US" sz="2600" b="1" spc="2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点击输入章节标题</a:t>
            </a:r>
            <a:endParaRPr kumimoji="1" lang="zh-CN" altLang="en-US" sz="2600" b="1" spc="200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864235" rtl="0" eaLnBrk="1" fontAlgn="auto" latinLnBrk="0" hangingPunct="1">
              <a:lnSpc>
                <a:spcPct val="250000"/>
              </a:lnSpc>
              <a:spcBef>
                <a:spcPts val="94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1" lang="zh-CN" altLang="en-US" sz="2600" b="1" spc="2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点击输入章节标题</a:t>
            </a:r>
            <a:endParaRPr kumimoji="1" lang="zh-CN" altLang="en-US" sz="2600" b="1" spc="200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928101" y="6005513"/>
            <a:ext cx="2592387" cy="3460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7EE08223-6636-CF45-A4DC-D40CAB9D7368}" type="slidenum">
              <a:rPr kumimoji="1" lang="zh-CN" altLang="en-US" smtClean="0"/>
            </a:fld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和内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-1412" y="1587"/>
            <a:ext cx="11521724" cy="6478587"/>
          </a:xfrm>
          <a:prstGeom prst="rect">
            <a:avLst/>
          </a:prstGeom>
        </p:spPr>
      </p:pic>
      <p:sp>
        <p:nvSpPr>
          <p:cNvPr id="7" name="标题 6"/>
          <p:cNvSpPr>
            <a:spLocks noGrp="1"/>
          </p:cNvSpPr>
          <p:nvPr>
            <p:ph type="title" hasCustomPrompt="1"/>
          </p:nvPr>
        </p:nvSpPr>
        <p:spPr>
          <a:xfrm>
            <a:off x="546144" y="2773680"/>
            <a:ext cx="10380936" cy="702628"/>
          </a:xfrm>
        </p:spPr>
        <p:txBody>
          <a:bodyPr>
            <a:noAutofit/>
          </a:bodyPr>
          <a:lstStyle>
            <a:lvl1pPr>
              <a:defRPr sz="3600">
                <a:solidFill>
                  <a:schemeClr val="bg2"/>
                </a:solidFill>
              </a:defRPr>
            </a:lvl1pPr>
          </a:lstStyle>
          <a:p>
            <a:r>
              <a:rPr kumimoji="1" lang="zh-CN" altLang="en-US" dirty="0"/>
              <a:t>单击此处编辑章节标题样式</a:t>
            </a:r>
            <a:endParaRPr kumimoji="1"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10455755" y="196972"/>
            <a:ext cx="838200" cy="177800"/>
          </a:xfrm>
          <a:prstGeom prst="rect">
            <a:avLst/>
          </a:prstGeom>
        </p:spPr>
      </p:pic>
      <p:sp>
        <p:nvSpPr>
          <p:cNvPr id="4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928101" y="6005513"/>
            <a:ext cx="2592387" cy="3460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7EE08223-6636-CF45-A4DC-D40CAB9D7368}" type="slidenum">
              <a:rPr kumimoji="1" lang="zh-CN" altLang="en-US" smtClean="0"/>
            </a:fld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和内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-1411" y="0"/>
            <a:ext cx="11521722" cy="6478587"/>
          </a:xfrm>
          <a:prstGeom prst="rect">
            <a:avLst/>
          </a:prstGeom>
        </p:spPr>
      </p:pic>
      <p:sp>
        <p:nvSpPr>
          <p:cNvPr id="7" name="标题 6"/>
          <p:cNvSpPr>
            <a:spLocks noGrp="1"/>
          </p:cNvSpPr>
          <p:nvPr>
            <p:ph type="title" hasCustomPrompt="1"/>
          </p:nvPr>
        </p:nvSpPr>
        <p:spPr>
          <a:xfrm>
            <a:off x="546144" y="2773680"/>
            <a:ext cx="10380936" cy="702628"/>
          </a:xfrm>
        </p:spPr>
        <p:txBody>
          <a:bodyPr>
            <a:noAutofit/>
          </a:bodyPr>
          <a:lstStyle>
            <a:lvl1pPr>
              <a:defRPr sz="3600">
                <a:solidFill>
                  <a:schemeClr val="bg2"/>
                </a:solidFill>
              </a:defRPr>
            </a:lvl1pPr>
          </a:lstStyle>
          <a:p>
            <a:r>
              <a:rPr kumimoji="1" lang="zh-CN" altLang="en-US" dirty="0"/>
              <a:t>单击此处编辑章节标题样式</a:t>
            </a:r>
            <a:endParaRPr kumimoji="1"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10455755" y="196972"/>
            <a:ext cx="838200" cy="177800"/>
          </a:xfrm>
          <a:prstGeom prst="rect">
            <a:avLst/>
          </a:prstGeom>
        </p:spPr>
      </p:pic>
      <p:sp>
        <p:nvSpPr>
          <p:cNvPr id="4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928101" y="6005513"/>
            <a:ext cx="2592387" cy="3460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7EE08223-6636-CF45-A4DC-D40CAB9D7368}" type="slidenum">
              <a:rPr kumimoji="1" lang="zh-CN" altLang="en-US" smtClean="0"/>
            </a:fld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794" y="1365"/>
            <a:ext cx="11519693" cy="6477445"/>
          </a:xfrm>
          <a:prstGeom prst="rect">
            <a:avLst/>
          </a:prstGeom>
        </p:spPr>
      </p:pic>
      <p:sp>
        <p:nvSpPr>
          <p:cNvPr id="7" name="标题 6"/>
          <p:cNvSpPr>
            <a:spLocks noGrp="1"/>
          </p:cNvSpPr>
          <p:nvPr>
            <p:ph type="title" hasCustomPrompt="1"/>
          </p:nvPr>
        </p:nvSpPr>
        <p:spPr>
          <a:xfrm>
            <a:off x="546144" y="2773680"/>
            <a:ext cx="10380936" cy="702628"/>
          </a:xfrm>
        </p:spPr>
        <p:txBody>
          <a:bodyPr>
            <a:noAutofit/>
          </a:bodyPr>
          <a:lstStyle>
            <a:lvl1pPr>
              <a:defRPr sz="3600">
                <a:solidFill>
                  <a:schemeClr val="bg2"/>
                </a:solidFill>
              </a:defRPr>
            </a:lvl1pPr>
          </a:lstStyle>
          <a:p>
            <a:r>
              <a:rPr kumimoji="1" lang="zh-CN" altLang="en-US" dirty="0"/>
              <a:t>单击此处编辑章节标题样式</a:t>
            </a:r>
            <a:endParaRPr kumimoji="1"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10455755" y="196972"/>
            <a:ext cx="838200" cy="177800"/>
          </a:xfrm>
          <a:prstGeom prst="rect">
            <a:avLst/>
          </a:prstGeom>
        </p:spPr>
      </p:pic>
      <p:sp>
        <p:nvSpPr>
          <p:cNvPr id="3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928101" y="6005513"/>
            <a:ext cx="2592387" cy="3460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7EE08223-6636-CF45-A4DC-D40CAB9D7368}" type="slidenum">
              <a:rPr kumimoji="1" lang="zh-CN" altLang="en-US" smtClean="0"/>
            </a:fld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en-US" dirty="0"/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928101" y="6005513"/>
            <a:ext cx="2592387" cy="3460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7EE08223-6636-CF45-A4DC-D40CAB9D7368}" type="slidenum">
              <a:rPr kumimoji="1" lang="zh-CN" altLang="en-US" smtClean="0"/>
            </a:fld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和内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793" y="1587"/>
            <a:ext cx="11521724" cy="6478588"/>
          </a:xfrm>
          <a:prstGeom prst="rect">
            <a:avLst/>
          </a:prstGeom>
        </p:spPr>
      </p:pic>
      <p:sp>
        <p:nvSpPr>
          <p:cNvPr id="7" name="标题 6"/>
          <p:cNvSpPr>
            <a:spLocks noGrp="1"/>
          </p:cNvSpPr>
          <p:nvPr>
            <p:ph type="title" hasCustomPrompt="1"/>
          </p:nvPr>
        </p:nvSpPr>
        <p:spPr>
          <a:xfrm>
            <a:off x="546144" y="2773680"/>
            <a:ext cx="10380936" cy="702628"/>
          </a:xfrm>
        </p:spPr>
        <p:txBody>
          <a:bodyPr>
            <a:noAutofit/>
          </a:bodyPr>
          <a:lstStyle>
            <a:lvl1pPr>
              <a:defRPr sz="3600">
                <a:solidFill>
                  <a:schemeClr val="bg2"/>
                </a:solidFill>
              </a:defRPr>
            </a:lvl1pPr>
          </a:lstStyle>
          <a:p>
            <a:r>
              <a:rPr kumimoji="1" lang="zh-CN" altLang="en-US" dirty="0"/>
              <a:t>单击此处编辑章节标题样式</a:t>
            </a:r>
            <a:endParaRPr kumimoji="1"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10455755" y="196972"/>
            <a:ext cx="838200" cy="177800"/>
          </a:xfrm>
          <a:prstGeom prst="rect">
            <a:avLst/>
          </a:prstGeom>
        </p:spPr>
      </p:pic>
      <p:sp>
        <p:nvSpPr>
          <p:cNvPr id="4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928101" y="6005513"/>
            <a:ext cx="2592387" cy="3460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7EE08223-6636-CF45-A4DC-D40CAB9D7368}" type="slidenum">
              <a:rPr kumimoji="1" lang="zh-CN" altLang="en-US" smtClean="0"/>
            </a:fld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494" y="7937"/>
            <a:ext cx="11507614" cy="6472238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0" y="0"/>
            <a:ext cx="11520488" cy="6480175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6" name="图形 20"/>
          <p:cNvSpPr/>
          <p:nvPr userDrawn="1"/>
        </p:nvSpPr>
        <p:spPr>
          <a:xfrm>
            <a:off x="10800488" y="5220175"/>
            <a:ext cx="725733" cy="1260804"/>
          </a:xfrm>
          <a:custGeom>
            <a:avLst/>
            <a:gdLst>
              <a:gd name="connsiteX0" fmla="*/ 0 w 725733"/>
              <a:gd name="connsiteY0" fmla="*/ 1260804 h 1260804"/>
              <a:gd name="connsiteX1" fmla="*/ 725733 w 725733"/>
              <a:gd name="connsiteY1" fmla="*/ 0 h 1260804"/>
              <a:gd name="connsiteX2" fmla="*/ 725733 w 725733"/>
              <a:gd name="connsiteY2" fmla="*/ 1260804 h 1260804"/>
              <a:gd name="connsiteX3" fmla="*/ 0 w 725733"/>
              <a:gd name="connsiteY3" fmla="*/ 1260804 h 12608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5733" h="1260804">
                <a:moveTo>
                  <a:pt x="0" y="1260804"/>
                </a:moveTo>
                <a:lnTo>
                  <a:pt x="725733" y="0"/>
                </a:lnTo>
                <a:lnTo>
                  <a:pt x="725733" y="1260804"/>
                </a:lnTo>
                <a:lnTo>
                  <a:pt x="0" y="1260804"/>
                </a:lnTo>
                <a:close/>
              </a:path>
            </a:pathLst>
          </a:custGeom>
          <a:solidFill>
            <a:srgbClr val="1E5FB8"/>
          </a:solidFill>
          <a:ln w="13229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zh-CN" altLang="en-US" dirty="0"/>
              <a:t>单击此处编辑母版标题样式</a:t>
            </a:r>
            <a:endParaRPr kumimoji="1" lang="zh-CN" altLang="en-US" dirty="0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928101" y="6005513"/>
            <a:ext cx="2592387" cy="3460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7EE08223-6636-CF45-A4DC-D40CAB9D7368}" type="slidenum">
              <a:rPr kumimoji="1" lang="zh-CN" altLang="en-US" smtClean="0"/>
            </a:fld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10455755" y="196972"/>
            <a:ext cx="838200" cy="1778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2"/>
          <p:cNvSpPr>
            <a:spLocks noGrp="1"/>
          </p:cNvSpPr>
          <p:nvPr>
            <p:ph idx="1"/>
          </p:nvPr>
        </p:nvSpPr>
        <p:spPr>
          <a:xfrm>
            <a:off x="539751" y="1386839"/>
            <a:ext cx="5007609" cy="4553585"/>
          </a:xfrm>
        </p:spPr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21" name="标题 2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23" name="Content Placeholder 2"/>
          <p:cNvSpPr>
            <a:spLocks noGrp="1"/>
          </p:cNvSpPr>
          <p:nvPr>
            <p:ph idx="10"/>
          </p:nvPr>
        </p:nvSpPr>
        <p:spPr>
          <a:xfrm>
            <a:off x="5973129" y="1386839"/>
            <a:ext cx="5007609" cy="4553585"/>
          </a:xfrm>
        </p:spPr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3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928101" y="6005513"/>
            <a:ext cx="2592387" cy="3460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7EE08223-6636-CF45-A4DC-D40CAB9D7368}" type="slidenum">
              <a:rPr kumimoji="1" lang="zh-CN" altLang="en-US" smtClean="0"/>
            </a:fld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520488" cy="6480275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>
            <a:off x="0" y="0"/>
            <a:ext cx="11520488" cy="6480175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Content Placeholder 2"/>
          <p:cNvSpPr>
            <a:spLocks noGrp="1"/>
          </p:cNvSpPr>
          <p:nvPr>
            <p:ph idx="1"/>
          </p:nvPr>
        </p:nvSpPr>
        <p:spPr>
          <a:xfrm>
            <a:off x="539751" y="1386839"/>
            <a:ext cx="5007609" cy="4553585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21" name="标题 20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zh-CN" altLang="en-US" dirty="0"/>
              <a:t>单击此处编辑母版标题样式</a:t>
            </a:r>
            <a:endParaRPr kumimoji="1" lang="zh-CN" altLang="en-US" dirty="0"/>
          </a:p>
        </p:txBody>
      </p:sp>
      <p:sp>
        <p:nvSpPr>
          <p:cNvPr id="23" name="Content Placeholder 2"/>
          <p:cNvSpPr>
            <a:spLocks noGrp="1"/>
          </p:cNvSpPr>
          <p:nvPr>
            <p:ph idx="10"/>
          </p:nvPr>
        </p:nvSpPr>
        <p:spPr>
          <a:xfrm>
            <a:off x="5973129" y="1386839"/>
            <a:ext cx="5007609" cy="4553585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10455755" y="196972"/>
            <a:ext cx="838200" cy="177800"/>
          </a:xfrm>
          <a:prstGeom prst="rect">
            <a:avLst/>
          </a:prstGeom>
        </p:spPr>
      </p:pic>
      <p:sp>
        <p:nvSpPr>
          <p:cNvPr id="8" name="图形 20"/>
          <p:cNvSpPr/>
          <p:nvPr userDrawn="1"/>
        </p:nvSpPr>
        <p:spPr>
          <a:xfrm>
            <a:off x="10800488" y="5220175"/>
            <a:ext cx="725733" cy="1260804"/>
          </a:xfrm>
          <a:custGeom>
            <a:avLst/>
            <a:gdLst>
              <a:gd name="connsiteX0" fmla="*/ 0 w 725733"/>
              <a:gd name="connsiteY0" fmla="*/ 1260804 h 1260804"/>
              <a:gd name="connsiteX1" fmla="*/ 725733 w 725733"/>
              <a:gd name="connsiteY1" fmla="*/ 0 h 1260804"/>
              <a:gd name="connsiteX2" fmla="*/ 725733 w 725733"/>
              <a:gd name="connsiteY2" fmla="*/ 1260804 h 1260804"/>
              <a:gd name="connsiteX3" fmla="*/ 0 w 725733"/>
              <a:gd name="connsiteY3" fmla="*/ 1260804 h 12608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5733" h="1260804">
                <a:moveTo>
                  <a:pt x="0" y="1260804"/>
                </a:moveTo>
                <a:lnTo>
                  <a:pt x="725733" y="0"/>
                </a:lnTo>
                <a:lnTo>
                  <a:pt x="725733" y="1260804"/>
                </a:lnTo>
                <a:lnTo>
                  <a:pt x="0" y="1260804"/>
                </a:lnTo>
                <a:close/>
              </a:path>
            </a:pathLst>
          </a:custGeom>
          <a:solidFill>
            <a:srgbClr val="1E5FB8"/>
          </a:solidFill>
          <a:ln w="13229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3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928101" y="6005513"/>
            <a:ext cx="2592387" cy="3460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7EE08223-6636-CF45-A4DC-D40CAB9D7368}" type="slidenum">
              <a:rPr kumimoji="1" lang="zh-CN" altLang="en-US" smtClean="0"/>
            </a:fld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9749" y="1386839"/>
            <a:ext cx="3372809" cy="4553585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0"/>
          </p:nvPr>
        </p:nvSpPr>
        <p:spPr>
          <a:xfrm>
            <a:off x="4073838" y="1386839"/>
            <a:ext cx="3372809" cy="455358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1"/>
          </p:nvPr>
        </p:nvSpPr>
        <p:spPr>
          <a:xfrm>
            <a:off x="7607928" y="1386839"/>
            <a:ext cx="3372809" cy="455358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928101" y="6005513"/>
            <a:ext cx="2592387" cy="3460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7EE08223-6636-CF45-A4DC-D40CAB9D7368}" type="slidenum">
              <a:rPr kumimoji="1" lang="zh-CN" altLang="en-US" smtClean="0"/>
            </a:fld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2"/>
          <a:srcRect t="4918" b="20082"/>
          <a:stretch>
            <a:fillRect/>
          </a:stretch>
        </p:blipFill>
        <p:spPr>
          <a:xfrm>
            <a:off x="0" y="0"/>
            <a:ext cx="11520488" cy="6480175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0" y="0"/>
            <a:ext cx="11520488" cy="6480175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9749" y="1386839"/>
            <a:ext cx="3372809" cy="455358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0"/>
          </p:nvPr>
        </p:nvSpPr>
        <p:spPr>
          <a:xfrm>
            <a:off x="4073838" y="1386839"/>
            <a:ext cx="3372809" cy="455358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1"/>
          </p:nvPr>
        </p:nvSpPr>
        <p:spPr>
          <a:xfrm>
            <a:off x="7607928" y="1386839"/>
            <a:ext cx="3372809" cy="455358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zh-CN" altLang="en-US" dirty="0"/>
              <a:t>单击此处编辑母版标题样式</a:t>
            </a:r>
            <a:endParaRPr kumimoji="1"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10455755" y="196972"/>
            <a:ext cx="838200" cy="177800"/>
          </a:xfrm>
          <a:prstGeom prst="rect">
            <a:avLst/>
          </a:prstGeom>
        </p:spPr>
      </p:pic>
      <p:sp>
        <p:nvSpPr>
          <p:cNvPr id="13" name="图形 20"/>
          <p:cNvSpPr/>
          <p:nvPr userDrawn="1"/>
        </p:nvSpPr>
        <p:spPr>
          <a:xfrm>
            <a:off x="10800488" y="5220175"/>
            <a:ext cx="725733" cy="1260804"/>
          </a:xfrm>
          <a:custGeom>
            <a:avLst/>
            <a:gdLst>
              <a:gd name="connsiteX0" fmla="*/ 0 w 725733"/>
              <a:gd name="connsiteY0" fmla="*/ 1260804 h 1260804"/>
              <a:gd name="connsiteX1" fmla="*/ 725733 w 725733"/>
              <a:gd name="connsiteY1" fmla="*/ 0 h 1260804"/>
              <a:gd name="connsiteX2" fmla="*/ 725733 w 725733"/>
              <a:gd name="connsiteY2" fmla="*/ 1260804 h 1260804"/>
              <a:gd name="connsiteX3" fmla="*/ 0 w 725733"/>
              <a:gd name="connsiteY3" fmla="*/ 1260804 h 12608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5733" h="1260804">
                <a:moveTo>
                  <a:pt x="0" y="1260804"/>
                </a:moveTo>
                <a:lnTo>
                  <a:pt x="725733" y="0"/>
                </a:lnTo>
                <a:lnTo>
                  <a:pt x="725733" y="1260804"/>
                </a:lnTo>
                <a:lnTo>
                  <a:pt x="0" y="1260804"/>
                </a:lnTo>
                <a:close/>
              </a:path>
            </a:pathLst>
          </a:custGeom>
          <a:solidFill>
            <a:srgbClr val="1E5FB8"/>
          </a:solidFill>
          <a:ln w="13229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928101" y="6005513"/>
            <a:ext cx="2592387" cy="3460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7EE08223-6636-CF45-A4DC-D40CAB9D7368}" type="slidenum">
              <a:rPr kumimoji="1" lang="zh-CN" altLang="en-US" smtClean="0"/>
            </a:fld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928101" y="6005513"/>
            <a:ext cx="2592387" cy="3460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7EE08223-6636-CF45-A4DC-D40CAB9D7368}" type="slidenum">
              <a:rPr kumimoji="1" lang="zh-CN" altLang="en-US" smtClean="0"/>
            </a:fld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928101" y="6005513"/>
            <a:ext cx="2592387" cy="3460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7EE08223-6636-CF45-A4DC-D40CAB9D7368}" type="slidenum">
              <a:rPr kumimoji="1" lang="zh-CN" altLang="en-US" smtClean="0"/>
            </a:fld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928101" y="6005513"/>
            <a:ext cx="2592387" cy="3460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7EE08223-6636-CF45-A4DC-D40CAB9D7368}" type="slidenum">
              <a:rPr kumimoji="1" lang="zh-CN" altLang="en-US" smtClean="0"/>
            </a:fld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40061" y="1060529"/>
            <a:ext cx="8640366" cy="2256061"/>
          </a:xfrm>
        </p:spPr>
        <p:txBody>
          <a:bodyPr anchor="b"/>
          <a:lstStyle>
            <a:lvl1pPr algn="ctr">
              <a:defRPr sz="567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40061" y="3403592"/>
            <a:ext cx="8640366" cy="1564542"/>
          </a:xfrm>
        </p:spPr>
        <p:txBody>
          <a:bodyPr/>
          <a:lstStyle>
            <a:lvl1pPr marL="0" indent="0" algn="ctr">
              <a:buNone/>
              <a:defRPr sz="2270"/>
            </a:lvl1pPr>
            <a:lvl2pPr marL="431800" indent="0" algn="ctr">
              <a:buNone/>
              <a:defRPr sz="1890"/>
            </a:lvl2pPr>
            <a:lvl3pPr marL="864235" indent="0" algn="ctr">
              <a:buNone/>
              <a:defRPr sz="1700"/>
            </a:lvl3pPr>
            <a:lvl4pPr marL="1296035" indent="0" algn="ctr">
              <a:buNone/>
              <a:defRPr sz="1510"/>
            </a:lvl4pPr>
            <a:lvl5pPr marL="1727835" indent="0" algn="ctr">
              <a:buNone/>
              <a:defRPr sz="1510"/>
            </a:lvl5pPr>
            <a:lvl6pPr marL="2160270" indent="0" algn="ctr">
              <a:buNone/>
              <a:defRPr sz="1510"/>
            </a:lvl6pPr>
            <a:lvl7pPr marL="2592070" indent="0" algn="ctr">
              <a:buNone/>
              <a:defRPr sz="1510"/>
            </a:lvl7pPr>
            <a:lvl8pPr marL="3023870" indent="0" algn="ctr">
              <a:buNone/>
              <a:defRPr sz="1510"/>
            </a:lvl8pPr>
            <a:lvl9pPr marL="3456305" indent="0" algn="ctr">
              <a:buNone/>
              <a:defRPr sz="151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E08223-6636-CF45-A4DC-D40CAB9D7368}" type="slidenum">
              <a:rPr kumimoji="1" lang="zh-CN" altLang="en-US" smtClean="0"/>
            </a:fld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928101" y="6005513"/>
            <a:ext cx="2592387" cy="3460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7EE08223-6636-CF45-A4DC-D40CAB9D7368}" type="slidenum">
              <a:rPr kumimoji="1" lang="zh-CN" altLang="en-US" smtClean="0"/>
            </a:fld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94" y="1587"/>
            <a:ext cx="11519694" cy="6477446"/>
          </a:xfrm>
          <a:prstGeom prst="rect">
            <a:avLst/>
          </a:prstGeom>
        </p:spPr>
      </p:pic>
      <p:sp>
        <p:nvSpPr>
          <p:cNvPr id="7" name="标题 6"/>
          <p:cNvSpPr>
            <a:spLocks noGrp="1"/>
          </p:cNvSpPr>
          <p:nvPr>
            <p:ph type="title" hasCustomPrompt="1"/>
          </p:nvPr>
        </p:nvSpPr>
        <p:spPr>
          <a:xfrm>
            <a:off x="546144" y="2773680"/>
            <a:ext cx="10380936" cy="702628"/>
          </a:xfrm>
        </p:spPr>
        <p:txBody>
          <a:bodyPr>
            <a:noAutofit/>
          </a:bodyPr>
          <a:lstStyle>
            <a:lvl1pPr>
              <a:defRPr sz="3600">
                <a:solidFill>
                  <a:schemeClr val="bg2"/>
                </a:solidFill>
              </a:defRPr>
            </a:lvl1pPr>
          </a:lstStyle>
          <a:p>
            <a:r>
              <a:rPr kumimoji="1" lang="zh-CN" altLang="en-US" dirty="0"/>
              <a:t>单击此处编辑章节标题样式</a:t>
            </a:r>
            <a:endParaRPr kumimoji="1"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10455755" y="196972"/>
            <a:ext cx="838200" cy="177800"/>
          </a:xfrm>
          <a:prstGeom prst="rect">
            <a:avLst/>
          </a:prstGeom>
        </p:spPr>
      </p:pic>
      <p:sp>
        <p:nvSpPr>
          <p:cNvPr id="3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928101" y="6005513"/>
            <a:ext cx="2592387" cy="3460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7EE08223-6636-CF45-A4DC-D40CAB9D7368}" type="slidenum">
              <a:rPr kumimoji="1" lang="zh-CN" altLang="en-US" smtClean="0"/>
            </a:fld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928101" y="6005513"/>
            <a:ext cx="2592387" cy="3460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7EE08223-6636-CF45-A4DC-D40CAB9D7368}" type="slidenum">
              <a:rPr kumimoji="1" lang="zh-CN" altLang="en-US" smtClean="0"/>
            </a:fld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和内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93" y="1587"/>
            <a:ext cx="11521725" cy="6478588"/>
          </a:xfrm>
          <a:prstGeom prst="rect">
            <a:avLst/>
          </a:prstGeom>
        </p:spPr>
      </p:pic>
      <p:sp>
        <p:nvSpPr>
          <p:cNvPr id="7" name="标题 6"/>
          <p:cNvSpPr>
            <a:spLocks noGrp="1"/>
          </p:cNvSpPr>
          <p:nvPr>
            <p:ph type="title" hasCustomPrompt="1"/>
          </p:nvPr>
        </p:nvSpPr>
        <p:spPr>
          <a:xfrm>
            <a:off x="546144" y="2537460"/>
            <a:ext cx="10380936" cy="702628"/>
          </a:xfrm>
        </p:spPr>
        <p:txBody>
          <a:bodyPr>
            <a:noAutofit/>
          </a:bodyPr>
          <a:lstStyle>
            <a:lvl1pPr>
              <a:defRPr sz="4400">
                <a:solidFill>
                  <a:schemeClr val="bg2"/>
                </a:solidFill>
              </a:defRPr>
            </a:lvl1pPr>
          </a:lstStyle>
          <a:p>
            <a:r>
              <a:rPr kumimoji="1" lang="zh-CN" altLang="en-US" dirty="0"/>
              <a:t>单击此处编辑章节标题样式</a:t>
            </a:r>
            <a:endParaRPr kumimoji="1"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10455755" y="196972"/>
            <a:ext cx="838200" cy="177800"/>
          </a:xfrm>
          <a:prstGeom prst="rect">
            <a:avLst/>
          </a:prstGeom>
        </p:spPr>
      </p:pic>
      <p:sp>
        <p:nvSpPr>
          <p:cNvPr id="4" name="灯片编号占位符 2"/>
          <p:cNvSpPr>
            <a:spLocks noGrp="1"/>
          </p:cNvSpPr>
          <p:nvPr>
            <p:ph type="sldNum" sz="quarter" idx="12"/>
          </p:nvPr>
        </p:nvSpPr>
        <p:spPr>
          <a:xfrm>
            <a:off x="8928101" y="6005513"/>
            <a:ext cx="2592387" cy="346075"/>
          </a:xfrm>
        </p:spPr>
        <p:txBody>
          <a:bodyPr/>
          <a:lstStyle/>
          <a:p>
            <a:fld id="{7EE08223-6636-CF45-A4DC-D40CAB9D7368}" type="slidenum">
              <a:rPr kumimoji="1" lang="zh-CN" altLang="en-US" smtClean="0"/>
            </a:fld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en-US" dirty="0"/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928101" y="6005513"/>
            <a:ext cx="2592387" cy="3460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7EE08223-6636-CF45-A4DC-D40CAB9D7368}" type="slidenum">
              <a:rPr kumimoji="1" lang="zh-CN" altLang="en-US" smtClean="0"/>
            </a:fld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494" y="7937"/>
            <a:ext cx="11507614" cy="6472238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0" y="0"/>
            <a:ext cx="11520488" cy="6480175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6" name="图形 20"/>
          <p:cNvSpPr/>
          <p:nvPr userDrawn="1"/>
        </p:nvSpPr>
        <p:spPr>
          <a:xfrm>
            <a:off x="10800488" y="5220175"/>
            <a:ext cx="725733" cy="1260804"/>
          </a:xfrm>
          <a:custGeom>
            <a:avLst/>
            <a:gdLst>
              <a:gd name="connsiteX0" fmla="*/ 0 w 725733"/>
              <a:gd name="connsiteY0" fmla="*/ 1260804 h 1260804"/>
              <a:gd name="connsiteX1" fmla="*/ 725733 w 725733"/>
              <a:gd name="connsiteY1" fmla="*/ 0 h 1260804"/>
              <a:gd name="connsiteX2" fmla="*/ 725733 w 725733"/>
              <a:gd name="connsiteY2" fmla="*/ 1260804 h 1260804"/>
              <a:gd name="connsiteX3" fmla="*/ 0 w 725733"/>
              <a:gd name="connsiteY3" fmla="*/ 1260804 h 12608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5733" h="1260804">
                <a:moveTo>
                  <a:pt x="0" y="1260804"/>
                </a:moveTo>
                <a:lnTo>
                  <a:pt x="725733" y="0"/>
                </a:lnTo>
                <a:lnTo>
                  <a:pt x="725733" y="1260804"/>
                </a:lnTo>
                <a:lnTo>
                  <a:pt x="0" y="1260804"/>
                </a:lnTo>
                <a:close/>
              </a:path>
            </a:pathLst>
          </a:custGeom>
          <a:solidFill>
            <a:srgbClr val="1E5FB8"/>
          </a:solidFill>
          <a:ln w="13229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zh-CN" altLang="en-US" dirty="0"/>
              <a:t>单击此处编辑母版标题样式</a:t>
            </a:r>
            <a:endParaRPr kumimoji="1" lang="zh-CN" altLang="en-US" dirty="0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928101" y="6005513"/>
            <a:ext cx="2592387" cy="3460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7EE08223-6636-CF45-A4DC-D40CAB9D7368}" type="slidenum">
              <a:rPr kumimoji="1" lang="zh-CN" altLang="en-US" smtClean="0"/>
            </a:fld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10455755" y="196972"/>
            <a:ext cx="838200" cy="1778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2"/>
          <p:cNvSpPr>
            <a:spLocks noGrp="1"/>
          </p:cNvSpPr>
          <p:nvPr>
            <p:ph idx="1"/>
          </p:nvPr>
        </p:nvSpPr>
        <p:spPr>
          <a:xfrm>
            <a:off x="539751" y="1386839"/>
            <a:ext cx="5007609" cy="4553585"/>
          </a:xfrm>
        </p:spPr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21" name="标题 2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23" name="Content Placeholder 2"/>
          <p:cNvSpPr>
            <a:spLocks noGrp="1"/>
          </p:cNvSpPr>
          <p:nvPr>
            <p:ph idx="10"/>
          </p:nvPr>
        </p:nvSpPr>
        <p:spPr>
          <a:xfrm>
            <a:off x="5973129" y="1386839"/>
            <a:ext cx="5007609" cy="4553585"/>
          </a:xfrm>
        </p:spPr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3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928101" y="6005513"/>
            <a:ext cx="2592387" cy="3460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7EE08223-6636-CF45-A4DC-D40CAB9D7368}" type="slidenum">
              <a:rPr kumimoji="1" lang="zh-CN" altLang="en-US" smtClean="0"/>
            </a:fld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520488" cy="6480275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>
            <a:off x="0" y="0"/>
            <a:ext cx="11520488" cy="6480175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Content Placeholder 2"/>
          <p:cNvSpPr>
            <a:spLocks noGrp="1"/>
          </p:cNvSpPr>
          <p:nvPr>
            <p:ph idx="1"/>
          </p:nvPr>
        </p:nvSpPr>
        <p:spPr>
          <a:xfrm>
            <a:off x="539751" y="1386839"/>
            <a:ext cx="5007609" cy="4553585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21" name="标题 20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zh-CN" altLang="en-US" dirty="0"/>
              <a:t>单击此处编辑母版标题样式</a:t>
            </a:r>
            <a:endParaRPr kumimoji="1" lang="zh-CN" altLang="en-US" dirty="0"/>
          </a:p>
        </p:txBody>
      </p:sp>
      <p:sp>
        <p:nvSpPr>
          <p:cNvPr id="23" name="Content Placeholder 2"/>
          <p:cNvSpPr>
            <a:spLocks noGrp="1"/>
          </p:cNvSpPr>
          <p:nvPr>
            <p:ph idx="10"/>
          </p:nvPr>
        </p:nvSpPr>
        <p:spPr>
          <a:xfrm>
            <a:off x="5973129" y="1386839"/>
            <a:ext cx="5007609" cy="4553585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10455755" y="196972"/>
            <a:ext cx="838200" cy="177800"/>
          </a:xfrm>
          <a:prstGeom prst="rect">
            <a:avLst/>
          </a:prstGeom>
        </p:spPr>
      </p:pic>
      <p:sp>
        <p:nvSpPr>
          <p:cNvPr id="8" name="图形 20"/>
          <p:cNvSpPr/>
          <p:nvPr userDrawn="1"/>
        </p:nvSpPr>
        <p:spPr>
          <a:xfrm>
            <a:off x="10800488" y="5220175"/>
            <a:ext cx="725733" cy="1260804"/>
          </a:xfrm>
          <a:custGeom>
            <a:avLst/>
            <a:gdLst>
              <a:gd name="connsiteX0" fmla="*/ 0 w 725733"/>
              <a:gd name="connsiteY0" fmla="*/ 1260804 h 1260804"/>
              <a:gd name="connsiteX1" fmla="*/ 725733 w 725733"/>
              <a:gd name="connsiteY1" fmla="*/ 0 h 1260804"/>
              <a:gd name="connsiteX2" fmla="*/ 725733 w 725733"/>
              <a:gd name="connsiteY2" fmla="*/ 1260804 h 1260804"/>
              <a:gd name="connsiteX3" fmla="*/ 0 w 725733"/>
              <a:gd name="connsiteY3" fmla="*/ 1260804 h 12608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5733" h="1260804">
                <a:moveTo>
                  <a:pt x="0" y="1260804"/>
                </a:moveTo>
                <a:lnTo>
                  <a:pt x="725733" y="0"/>
                </a:lnTo>
                <a:lnTo>
                  <a:pt x="725733" y="1260804"/>
                </a:lnTo>
                <a:lnTo>
                  <a:pt x="0" y="1260804"/>
                </a:lnTo>
                <a:close/>
              </a:path>
            </a:pathLst>
          </a:custGeom>
          <a:solidFill>
            <a:srgbClr val="1E5FB8"/>
          </a:solidFill>
          <a:ln w="13229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3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928101" y="6005513"/>
            <a:ext cx="2592387" cy="3460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7EE08223-6636-CF45-A4DC-D40CAB9D7368}" type="slidenum">
              <a:rPr kumimoji="1" lang="zh-CN" altLang="en-US" smtClean="0"/>
            </a:fld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9749" y="1386839"/>
            <a:ext cx="3372809" cy="4553585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0"/>
          </p:nvPr>
        </p:nvSpPr>
        <p:spPr>
          <a:xfrm>
            <a:off x="4073838" y="1386839"/>
            <a:ext cx="3372809" cy="455358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1"/>
          </p:nvPr>
        </p:nvSpPr>
        <p:spPr>
          <a:xfrm>
            <a:off x="7607928" y="1386839"/>
            <a:ext cx="3372809" cy="455358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928101" y="6005513"/>
            <a:ext cx="2592387" cy="3460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7EE08223-6636-CF45-A4DC-D40CAB9D7368}" type="slidenum">
              <a:rPr kumimoji="1" lang="zh-CN" altLang="en-US" smtClean="0"/>
            </a:fld>
            <a:endParaRPr kumimoji="1" lang="zh-CN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5" Type="http://schemas.openxmlformats.org/officeDocument/2006/relationships/theme" Target="../theme/theme1.xml"/><Relationship Id="rId14" Type="http://schemas.openxmlformats.org/officeDocument/2006/relationships/image" Target="../media/image3.png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2.xml"/><Relationship Id="rId8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0.xml"/><Relationship Id="rId6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5.xml"/><Relationship Id="rId13" Type="http://schemas.openxmlformats.org/officeDocument/2006/relationships/theme" Target="../theme/theme2.xml"/><Relationship Id="rId12" Type="http://schemas.openxmlformats.org/officeDocument/2006/relationships/image" Target="../media/image3.png"/><Relationship Id="rId11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4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3.xml"/><Relationship Id="rId8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9.xml"/><Relationship Id="rId4" Type="http://schemas.openxmlformats.org/officeDocument/2006/relationships/slideLayout" Target="../slideLayouts/slideLayout28.xml"/><Relationship Id="rId3" Type="http://schemas.openxmlformats.org/officeDocument/2006/relationships/slideLayout" Target="../slideLayouts/slideLayout27.xml"/><Relationship Id="rId2" Type="http://schemas.openxmlformats.org/officeDocument/2006/relationships/slideLayout" Target="../slideLayouts/slideLayout26.xml"/><Relationship Id="rId15" Type="http://schemas.openxmlformats.org/officeDocument/2006/relationships/theme" Target="../theme/theme3.xml"/><Relationship Id="rId14" Type="http://schemas.openxmlformats.org/officeDocument/2006/relationships/image" Target="../media/image3.png"/><Relationship Id="rId13" Type="http://schemas.openxmlformats.org/officeDocument/2006/relationships/slideLayout" Target="../slideLayouts/slideLayout37.xml"/><Relationship Id="rId12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34.xml"/><Relationship Id="rId1" Type="http://schemas.openxmlformats.org/officeDocument/2006/relationships/slideLayout" Target="../slideLayouts/slideLayout25.xml"/></Relationships>
</file>

<file path=ppt/slideMasters/_rels/slideMaster4.xml.rels><?xml version="1.0" encoding="UTF-8" standalone="yes"?>
<Relationships xmlns="http://schemas.openxmlformats.org/package/2006/relationships"><Relationship Id="rId6" Type="http://schemas.openxmlformats.org/officeDocument/2006/relationships/theme" Target="../theme/theme4.xml"/><Relationship Id="rId5" Type="http://schemas.openxmlformats.org/officeDocument/2006/relationships/image" Target="../media/image3.png"/><Relationship Id="rId4" Type="http://schemas.openxmlformats.org/officeDocument/2006/relationships/slideLayout" Target="../slideLayouts/slideLayout41.xml"/><Relationship Id="rId3" Type="http://schemas.openxmlformats.org/officeDocument/2006/relationships/slideLayout" Target="../slideLayouts/slideLayout40.xml"/><Relationship Id="rId2" Type="http://schemas.openxmlformats.org/officeDocument/2006/relationships/slideLayout" Target="../slideLayouts/slideLayout39.xml"/><Relationship Id="rId1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46144" y="546144"/>
            <a:ext cx="10434594" cy="520656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9750" y="1417319"/>
            <a:ext cx="10440988" cy="4523105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en-US" dirty="0"/>
          </a:p>
        </p:txBody>
      </p:sp>
      <p:sp>
        <p:nvSpPr>
          <p:cNvPr id="4" name="图形 20"/>
          <p:cNvSpPr/>
          <p:nvPr userDrawn="1"/>
        </p:nvSpPr>
        <p:spPr>
          <a:xfrm>
            <a:off x="10800488" y="5220175"/>
            <a:ext cx="725733" cy="1260804"/>
          </a:xfrm>
          <a:custGeom>
            <a:avLst/>
            <a:gdLst>
              <a:gd name="connsiteX0" fmla="*/ 0 w 725733"/>
              <a:gd name="connsiteY0" fmla="*/ 1260804 h 1260804"/>
              <a:gd name="connsiteX1" fmla="*/ 725733 w 725733"/>
              <a:gd name="connsiteY1" fmla="*/ 0 h 1260804"/>
              <a:gd name="connsiteX2" fmla="*/ 725733 w 725733"/>
              <a:gd name="connsiteY2" fmla="*/ 1260804 h 1260804"/>
              <a:gd name="connsiteX3" fmla="*/ 0 w 725733"/>
              <a:gd name="connsiteY3" fmla="*/ 1260804 h 12608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5733" h="1260804">
                <a:moveTo>
                  <a:pt x="0" y="1260804"/>
                </a:moveTo>
                <a:lnTo>
                  <a:pt x="725733" y="0"/>
                </a:lnTo>
                <a:lnTo>
                  <a:pt x="725733" y="1260804"/>
                </a:lnTo>
                <a:lnTo>
                  <a:pt x="0" y="1260804"/>
                </a:lnTo>
                <a:close/>
              </a:path>
            </a:pathLst>
          </a:custGeom>
          <a:solidFill>
            <a:srgbClr val="1E5FB8"/>
          </a:solidFill>
          <a:ln w="13229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928101" y="6005513"/>
            <a:ext cx="2592387" cy="3460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7EE08223-6636-CF45-A4DC-D40CAB9D7368}" type="slidenum">
              <a:rPr kumimoji="1" lang="zh-CN" altLang="en-US" smtClean="0"/>
            </a:fld>
            <a:endParaRPr kumimoji="1"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0455755" y="196972"/>
            <a:ext cx="838200" cy="1778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hdr="0" ftr="0" dt="0"/>
  <p:txStyles>
    <p:titleStyle>
      <a:lvl1pPr algn="l" defTabSz="864235" rtl="0" eaLnBrk="1" latinLnBrk="0" hangingPunct="1">
        <a:lnSpc>
          <a:spcPct val="90000"/>
        </a:lnSpc>
        <a:spcBef>
          <a:spcPct val="0"/>
        </a:spcBef>
        <a:buNone/>
        <a:defRPr sz="3000" b="1" i="0" kern="1200" spc="150" baseline="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0" indent="0" algn="l" defTabSz="864235" rtl="0" eaLnBrk="1" latinLnBrk="0" hangingPunct="1">
        <a:lnSpc>
          <a:spcPct val="120000"/>
        </a:lnSpc>
        <a:spcBef>
          <a:spcPts val="945"/>
        </a:spcBef>
        <a:buFont typeface="Arial" panose="020B0604020202020204" pitchFamily="34" charset="0"/>
        <a:buNone/>
        <a:defRPr sz="2000" kern="1200" spc="150" baseline="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431800" indent="0" algn="l" defTabSz="864235" rtl="0" eaLnBrk="1" latinLnBrk="0" hangingPunct="1">
        <a:lnSpc>
          <a:spcPct val="120000"/>
        </a:lnSpc>
        <a:spcBef>
          <a:spcPts val="470"/>
        </a:spcBef>
        <a:buFont typeface="Arial" panose="020B0604020202020204" pitchFamily="34" charset="0"/>
        <a:buNone/>
        <a:defRPr sz="1800" kern="1200" spc="150" baseline="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864235" indent="0" algn="l" defTabSz="864235" rtl="0" eaLnBrk="1" latinLnBrk="0" hangingPunct="1">
        <a:lnSpc>
          <a:spcPct val="120000"/>
        </a:lnSpc>
        <a:spcBef>
          <a:spcPts val="470"/>
        </a:spcBef>
        <a:buFont typeface="Arial" panose="020B0604020202020204" pitchFamily="34" charset="0"/>
        <a:buNone/>
        <a:defRPr sz="1600" kern="1200" spc="150" baseline="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296035" indent="0" algn="l" defTabSz="864235" rtl="0" eaLnBrk="1" latinLnBrk="0" hangingPunct="1">
        <a:lnSpc>
          <a:spcPct val="120000"/>
        </a:lnSpc>
        <a:spcBef>
          <a:spcPts val="470"/>
        </a:spcBef>
        <a:buFont typeface="Arial" panose="020B0604020202020204" pitchFamily="34" charset="0"/>
        <a:buNone/>
        <a:defRPr sz="1400" kern="1200" spc="150" baseline="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1727835" indent="0" algn="l" defTabSz="864235" rtl="0" eaLnBrk="1" latinLnBrk="0" hangingPunct="1">
        <a:lnSpc>
          <a:spcPct val="120000"/>
        </a:lnSpc>
        <a:spcBef>
          <a:spcPts val="470"/>
        </a:spcBef>
        <a:buFont typeface="Arial" panose="020B0604020202020204" pitchFamily="34" charset="0"/>
        <a:buNone/>
        <a:defRPr sz="1400" kern="1200" spc="150" baseline="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376170" indent="-215900" algn="l" defTabSz="864235" rtl="0" eaLnBrk="1" latinLnBrk="0" hangingPunct="1">
        <a:lnSpc>
          <a:spcPct val="90000"/>
        </a:lnSpc>
        <a:spcBef>
          <a:spcPts val="470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807970" indent="-215900" algn="l" defTabSz="864235" rtl="0" eaLnBrk="1" latinLnBrk="0" hangingPunct="1">
        <a:lnSpc>
          <a:spcPct val="90000"/>
        </a:lnSpc>
        <a:spcBef>
          <a:spcPts val="470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239770" indent="-215900" algn="l" defTabSz="864235" rtl="0" eaLnBrk="1" latinLnBrk="0" hangingPunct="1">
        <a:lnSpc>
          <a:spcPct val="90000"/>
        </a:lnSpc>
        <a:spcBef>
          <a:spcPts val="470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672205" indent="-215900" algn="l" defTabSz="864235" rtl="0" eaLnBrk="1" latinLnBrk="0" hangingPunct="1">
        <a:lnSpc>
          <a:spcPct val="90000"/>
        </a:lnSpc>
        <a:spcBef>
          <a:spcPts val="470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6423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1pPr>
      <a:lvl2pPr marL="431800" algn="l" defTabSz="86423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2pPr>
      <a:lvl3pPr marL="864235" algn="l" defTabSz="86423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296035" algn="l" defTabSz="86423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1727835" algn="l" defTabSz="86423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160270" algn="l" defTabSz="86423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592070" algn="l" defTabSz="86423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023870" algn="l" defTabSz="86423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456305" algn="l" defTabSz="86423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46144" y="546144"/>
            <a:ext cx="10434594" cy="794976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9750" y="1417319"/>
            <a:ext cx="10440988" cy="4523105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en-US" dirty="0"/>
          </a:p>
        </p:txBody>
      </p:sp>
      <p:sp>
        <p:nvSpPr>
          <p:cNvPr id="4" name="图形 20"/>
          <p:cNvSpPr/>
          <p:nvPr userDrawn="1"/>
        </p:nvSpPr>
        <p:spPr>
          <a:xfrm>
            <a:off x="10800488" y="5220175"/>
            <a:ext cx="725733" cy="1260804"/>
          </a:xfrm>
          <a:custGeom>
            <a:avLst/>
            <a:gdLst>
              <a:gd name="connsiteX0" fmla="*/ 0 w 725733"/>
              <a:gd name="connsiteY0" fmla="*/ 1260804 h 1260804"/>
              <a:gd name="connsiteX1" fmla="*/ 725733 w 725733"/>
              <a:gd name="connsiteY1" fmla="*/ 0 h 1260804"/>
              <a:gd name="connsiteX2" fmla="*/ 725733 w 725733"/>
              <a:gd name="connsiteY2" fmla="*/ 1260804 h 1260804"/>
              <a:gd name="connsiteX3" fmla="*/ 0 w 725733"/>
              <a:gd name="connsiteY3" fmla="*/ 1260804 h 12608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5733" h="1260804">
                <a:moveTo>
                  <a:pt x="0" y="1260804"/>
                </a:moveTo>
                <a:lnTo>
                  <a:pt x="725733" y="0"/>
                </a:lnTo>
                <a:lnTo>
                  <a:pt x="725733" y="1260804"/>
                </a:lnTo>
                <a:lnTo>
                  <a:pt x="0" y="1260804"/>
                </a:lnTo>
                <a:close/>
              </a:path>
            </a:pathLst>
          </a:custGeom>
          <a:solidFill>
            <a:srgbClr val="1E5FB8"/>
          </a:solidFill>
          <a:ln w="13229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928101" y="6005513"/>
            <a:ext cx="2592387" cy="3460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7EE08223-6636-CF45-A4DC-D40CAB9D7368}" type="slidenum">
              <a:rPr kumimoji="1" lang="zh-CN" altLang="en-US" smtClean="0"/>
            </a:fld>
            <a:endParaRPr kumimoji="1"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10455755" y="196972"/>
            <a:ext cx="838200" cy="1778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</p:sldLayoutIdLst>
  <p:hf hdr="0" ftr="0" dt="0"/>
  <p:txStyles>
    <p:titleStyle>
      <a:lvl1pPr algn="l" defTabSz="864235" rtl="0" eaLnBrk="1" latinLnBrk="0" hangingPunct="1">
        <a:lnSpc>
          <a:spcPct val="90000"/>
        </a:lnSpc>
        <a:spcBef>
          <a:spcPct val="0"/>
        </a:spcBef>
        <a:buNone/>
        <a:defRPr sz="4000" b="1" i="0" kern="1200" spc="150" baseline="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0" indent="0" algn="l" defTabSz="864235" rtl="0" eaLnBrk="1" latinLnBrk="0" hangingPunct="1">
        <a:lnSpc>
          <a:spcPct val="120000"/>
        </a:lnSpc>
        <a:spcBef>
          <a:spcPts val="945"/>
        </a:spcBef>
        <a:buFont typeface="Arial" panose="020B0604020202020204" pitchFamily="34" charset="0"/>
        <a:buNone/>
        <a:defRPr sz="2800" kern="1200" spc="150" baseline="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431800" indent="0" algn="l" defTabSz="864235" rtl="0" eaLnBrk="1" latinLnBrk="0" hangingPunct="1">
        <a:lnSpc>
          <a:spcPct val="120000"/>
        </a:lnSpc>
        <a:spcBef>
          <a:spcPts val="470"/>
        </a:spcBef>
        <a:buFont typeface="Arial" panose="020B0604020202020204" pitchFamily="34" charset="0"/>
        <a:buNone/>
        <a:defRPr sz="2400" kern="1200" spc="150" baseline="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864235" indent="0" algn="l" defTabSz="864235" rtl="0" eaLnBrk="1" latinLnBrk="0" hangingPunct="1">
        <a:lnSpc>
          <a:spcPct val="120000"/>
        </a:lnSpc>
        <a:spcBef>
          <a:spcPts val="470"/>
        </a:spcBef>
        <a:buFont typeface="Arial" panose="020B0604020202020204" pitchFamily="34" charset="0"/>
        <a:buNone/>
        <a:defRPr sz="2000" kern="1200" spc="150" baseline="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296035" indent="0" algn="l" defTabSz="864235" rtl="0" eaLnBrk="1" latinLnBrk="0" hangingPunct="1">
        <a:lnSpc>
          <a:spcPct val="120000"/>
        </a:lnSpc>
        <a:spcBef>
          <a:spcPts val="470"/>
        </a:spcBef>
        <a:buFont typeface="Arial" panose="020B0604020202020204" pitchFamily="34" charset="0"/>
        <a:buNone/>
        <a:defRPr sz="1800" kern="1200" spc="150" baseline="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1727835" indent="0" algn="l" defTabSz="864235" rtl="0" eaLnBrk="1" latinLnBrk="0" hangingPunct="1">
        <a:lnSpc>
          <a:spcPct val="120000"/>
        </a:lnSpc>
        <a:spcBef>
          <a:spcPts val="470"/>
        </a:spcBef>
        <a:buFont typeface="Arial" panose="020B0604020202020204" pitchFamily="34" charset="0"/>
        <a:buNone/>
        <a:defRPr sz="1800" kern="1200" spc="150" baseline="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376170" indent="-215900" algn="l" defTabSz="864235" rtl="0" eaLnBrk="1" latinLnBrk="0" hangingPunct="1">
        <a:lnSpc>
          <a:spcPct val="90000"/>
        </a:lnSpc>
        <a:spcBef>
          <a:spcPts val="470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807970" indent="-215900" algn="l" defTabSz="864235" rtl="0" eaLnBrk="1" latinLnBrk="0" hangingPunct="1">
        <a:lnSpc>
          <a:spcPct val="90000"/>
        </a:lnSpc>
        <a:spcBef>
          <a:spcPts val="470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239770" indent="-215900" algn="l" defTabSz="864235" rtl="0" eaLnBrk="1" latinLnBrk="0" hangingPunct="1">
        <a:lnSpc>
          <a:spcPct val="90000"/>
        </a:lnSpc>
        <a:spcBef>
          <a:spcPts val="470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672205" indent="-215900" algn="l" defTabSz="864235" rtl="0" eaLnBrk="1" latinLnBrk="0" hangingPunct="1">
        <a:lnSpc>
          <a:spcPct val="90000"/>
        </a:lnSpc>
        <a:spcBef>
          <a:spcPts val="470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6423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1pPr>
      <a:lvl2pPr marL="431800" algn="l" defTabSz="86423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2pPr>
      <a:lvl3pPr marL="864235" algn="l" defTabSz="86423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296035" algn="l" defTabSz="86423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1727835" algn="l" defTabSz="86423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160270" algn="l" defTabSz="86423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592070" algn="l" defTabSz="86423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023870" algn="l" defTabSz="86423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456305" algn="l" defTabSz="86423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46144" y="546144"/>
            <a:ext cx="10434594" cy="520656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9750" y="1417319"/>
            <a:ext cx="10440988" cy="4523105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en-US" dirty="0"/>
          </a:p>
        </p:txBody>
      </p:sp>
      <p:sp>
        <p:nvSpPr>
          <p:cNvPr id="4" name="图形 20"/>
          <p:cNvSpPr/>
          <p:nvPr userDrawn="1"/>
        </p:nvSpPr>
        <p:spPr>
          <a:xfrm>
            <a:off x="10800488" y="5220175"/>
            <a:ext cx="725733" cy="1260804"/>
          </a:xfrm>
          <a:custGeom>
            <a:avLst/>
            <a:gdLst>
              <a:gd name="connsiteX0" fmla="*/ 0 w 725733"/>
              <a:gd name="connsiteY0" fmla="*/ 1260804 h 1260804"/>
              <a:gd name="connsiteX1" fmla="*/ 725733 w 725733"/>
              <a:gd name="connsiteY1" fmla="*/ 0 h 1260804"/>
              <a:gd name="connsiteX2" fmla="*/ 725733 w 725733"/>
              <a:gd name="connsiteY2" fmla="*/ 1260804 h 1260804"/>
              <a:gd name="connsiteX3" fmla="*/ 0 w 725733"/>
              <a:gd name="connsiteY3" fmla="*/ 1260804 h 12608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5733" h="1260804">
                <a:moveTo>
                  <a:pt x="0" y="1260804"/>
                </a:moveTo>
                <a:lnTo>
                  <a:pt x="725733" y="0"/>
                </a:lnTo>
                <a:lnTo>
                  <a:pt x="725733" y="1260804"/>
                </a:lnTo>
                <a:lnTo>
                  <a:pt x="0" y="1260804"/>
                </a:lnTo>
                <a:close/>
              </a:path>
            </a:pathLst>
          </a:custGeom>
          <a:solidFill>
            <a:srgbClr val="1E5FB8"/>
          </a:solidFill>
          <a:ln w="13229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928101" y="6005513"/>
            <a:ext cx="2592387" cy="3460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7EE08223-6636-CF45-A4DC-D40CAB9D7368}" type="slidenum">
              <a:rPr kumimoji="1" lang="zh-CN" altLang="en-US" smtClean="0"/>
            </a:fld>
            <a:endParaRPr kumimoji="1"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0455755" y="196972"/>
            <a:ext cx="838200" cy="1778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87" r:id="rId13"/>
  </p:sldLayoutIdLst>
  <p:hf hdr="0" ftr="0" dt="0"/>
  <p:txStyles>
    <p:titleStyle>
      <a:lvl1pPr algn="l" defTabSz="864235" rtl="0" eaLnBrk="1" latinLnBrk="0" hangingPunct="1">
        <a:lnSpc>
          <a:spcPct val="90000"/>
        </a:lnSpc>
        <a:spcBef>
          <a:spcPct val="0"/>
        </a:spcBef>
        <a:buNone/>
        <a:defRPr sz="3000" b="1" i="0" kern="1200" spc="150" baseline="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0" indent="0" algn="l" defTabSz="864235" rtl="0" eaLnBrk="1" latinLnBrk="0" hangingPunct="1">
        <a:lnSpc>
          <a:spcPct val="120000"/>
        </a:lnSpc>
        <a:spcBef>
          <a:spcPts val="945"/>
        </a:spcBef>
        <a:buFont typeface="Arial" panose="020B0604020202020204" pitchFamily="34" charset="0"/>
        <a:buNone/>
        <a:defRPr sz="2000" kern="1200" spc="150" baseline="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431800" indent="0" algn="l" defTabSz="864235" rtl="0" eaLnBrk="1" latinLnBrk="0" hangingPunct="1">
        <a:lnSpc>
          <a:spcPct val="120000"/>
        </a:lnSpc>
        <a:spcBef>
          <a:spcPts val="470"/>
        </a:spcBef>
        <a:buFont typeface="Arial" panose="020B0604020202020204" pitchFamily="34" charset="0"/>
        <a:buNone/>
        <a:defRPr sz="1800" kern="1200" spc="150" baseline="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864235" indent="0" algn="l" defTabSz="864235" rtl="0" eaLnBrk="1" latinLnBrk="0" hangingPunct="1">
        <a:lnSpc>
          <a:spcPct val="120000"/>
        </a:lnSpc>
        <a:spcBef>
          <a:spcPts val="470"/>
        </a:spcBef>
        <a:buFont typeface="Arial" panose="020B0604020202020204" pitchFamily="34" charset="0"/>
        <a:buNone/>
        <a:defRPr sz="1600" kern="1200" spc="150" baseline="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296035" indent="0" algn="l" defTabSz="864235" rtl="0" eaLnBrk="1" latinLnBrk="0" hangingPunct="1">
        <a:lnSpc>
          <a:spcPct val="120000"/>
        </a:lnSpc>
        <a:spcBef>
          <a:spcPts val="470"/>
        </a:spcBef>
        <a:buFont typeface="Arial" panose="020B0604020202020204" pitchFamily="34" charset="0"/>
        <a:buNone/>
        <a:defRPr sz="1400" kern="1200" spc="150" baseline="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1727835" indent="0" algn="l" defTabSz="864235" rtl="0" eaLnBrk="1" latinLnBrk="0" hangingPunct="1">
        <a:lnSpc>
          <a:spcPct val="120000"/>
        </a:lnSpc>
        <a:spcBef>
          <a:spcPts val="470"/>
        </a:spcBef>
        <a:buFont typeface="Arial" panose="020B0604020202020204" pitchFamily="34" charset="0"/>
        <a:buNone/>
        <a:defRPr sz="1400" kern="1200" spc="150" baseline="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376170" indent="-215900" algn="l" defTabSz="864235" rtl="0" eaLnBrk="1" latinLnBrk="0" hangingPunct="1">
        <a:lnSpc>
          <a:spcPct val="90000"/>
        </a:lnSpc>
        <a:spcBef>
          <a:spcPts val="470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807970" indent="-215900" algn="l" defTabSz="864235" rtl="0" eaLnBrk="1" latinLnBrk="0" hangingPunct="1">
        <a:lnSpc>
          <a:spcPct val="90000"/>
        </a:lnSpc>
        <a:spcBef>
          <a:spcPts val="470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239770" indent="-215900" algn="l" defTabSz="864235" rtl="0" eaLnBrk="1" latinLnBrk="0" hangingPunct="1">
        <a:lnSpc>
          <a:spcPct val="90000"/>
        </a:lnSpc>
        <a:spcBef>
          <a:spcPts val="470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672205" indent="-215900" algn="l" defTabSz="864235" rtl="0" eaLnBrk="1" latinLnBrk="0" hangingPunct="1">
        <a:lnSpc>
          <a:spcPct val="90000"/>
        </a:lnSpc>
        <a:spcBef>
          <a:spcPts val="470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6423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1pPr>
      <a:lvl2pPr marL="431800" algn="l" defTabSz="86423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2pPr>
      <a:lvl3pPr marL="864235" algn="l" defTabSz="86423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296035" algn="l" defTabSz="86423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1727835" algn="l" defTabSz="86423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160270" algn="l" defTabSz="86423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592070" algn="l" defTabSz="86423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023870" algn="l" defTabSz="86423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456305" algn="l" defTabSz="86423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图形 20"/>
          <p:cNvSpPr/>
          <p:nvPr userDrawn="1"/>
        </p:nvSpPr>
        <p:spPr>
          <a:xfrm>
            <a:off x="10800488" y="5220175"/>
            <a:ext cx="725733" cy="1260804"/>
          </a:xfrm>
          <a:custGeom>
            <a:avLst/>
            <a:gdLst>
              <a:gd name="connsiteX0" fmla="*/ 0 w 725733"/>
              <a:gd name="connsiteY0" fmla="*/ 1260804 h 1260804"/>
              <a:gd name="connsiteX1" fmla="*/ 725733 w 725733"/>
              <a:gd name="connsiteY1" fmla="*/ 0 h 1260804"/>
              <a:gd name="connsiteX2" fmla="*/ 725733 w 725733"/>
              <a:gd name="connsiteY2" fmla="*/ 1260804 h 1260804"/>
              <a:gd name="connsiteX3" fmla="*/ 0 w 725733"/>
              <a:gd name="connsiteY3" fmla="*/ 1260804 h 12608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5733" h="1260804">
                <a:moveTo>
                  <a:pt x="0" y="1260804"/>
                </a:moveTo>
                <a:lnTo>
                  <a:pt x="725733" y="0"/>
                </a:lnTo>
                <a:lnTo>
                  <a:pt x="725733" y="1260804"/>
                </a:lnTo>
                <a:lnTo>
                  <a:pt x="0" y="1260804"/>
                </a:lnTo>
                <a:close/>
              </a:path>
            </a:pathLst>
          </a:custGeom>
          <a:solidFill>
            <a:srgbClr val="1E5FB8"/>
          </a:solidFill>
          <a:ln w="13229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92034" y="345010"/>
            <a:ext cx="9936421" cy="1252534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2034" y="1725046"/>
            <a:ext cx="9936421" cy="4111612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928101" y="6005513"/>
            <a:ext cx="2592387" cy="3460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7EE08223-6636-CF45-A4DC-D40CAB9D7368}" type="slidenum">
              <a:rPr kumimoji="1" lang="zh-CN" altLang="en-US" smtClean="0"/>
            </a:fld>
            <a:endParaRPr kumimoji="1"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330025" y="254122"/>
            <a:ext cx="838200" cy="1778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</p:sldLayoutIdLst>
  <p:hf hdr="0" ftr="0" dt="0"/>
  <p:txStyles>
    <p:titleStyle>
      <a:lvl1pPr algn="l" defTabSz="864235" rtl="0" eaLnBrk="1" latinLnBrk="0" hangingPunct="1">
        <a:lnSpc>
          <a:spcPct val="90000"/>
        </a:lnSpc>
        <a:spcBef>
          <a:spcPct val="0"/>
        </a:spcBef>
        <a:buNone/>
        <a:defRPr sz="3000" b="1" i="0" kern="1200" spc="150" baseline="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0" indent="0" algn="l" defTabSz="864235" rtl="0" eaLnBrk="1" latinLnBrk="0" hangingPunct="1">
        <a:lnSpc>
          <a:spcPct val="120000"/>
        </a:lnSpc>
        <a:spcBef>
          <a:spcPts val="945"/>
        </a:spcBef>
        <a:buFont typeface="Arial" panose="020B0604020202020204" pitchFamily="34" charset="0"/>
        <a:buNone/>
        <a:defRPr sz="2000" kern="1200" spc="150" baseline="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431800" indent="0" algn="l" defTabSz="864235" rtl="0" eaLnBrk="1" latinLnBrk="0" hangingPunct="1">
        <a:lnSpc>
          <a:spcPct val="120000"/>
        </a:lnSpc>
        <a:spcBef>
          <a:spcPts val="470"/>
        </a:spcBef>
        <a:buFont typeface="Arial" panose="020B0604020202020204" pitchFamily="34" charset="0"/>
        <a:buNone/>
        <a:defRPr sz="1800" kern="1200" spc="150" baseline="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864235" indent="0" algn="l" defTabSz="864235" rtl="0" eaLnBrk="1" latinLnBrk="0" hangingPunct="1">
        <a:lnSpc>
          <a:spcPct val="120000"/>
        </a:lnSpc>
        <a:spcBef>
          <a:spcPts val="470"/>
        </a:spcBef>
        <a:buFont typeface="Arial" panose="020B0604020202020204" pitchFamily="34" charset="0"/>
        <a:buNone/>
        <a:defRPr sz="1600" kern="1200" spc="150" baseline="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296035" indent="0" algn="l" defTabSz="864235" rtl="0" eaLnBrk="1" latinLnBrk="0" hangingPunct="1">
        <a:lnSpc>
          <a:spcPct val="120000"/>
        </a:lnSpc>
        <a:spcBef>
          <a:spcPts val="470"/>
        </a:spcBef>
        <a:buFont typeface="Arial" panose="020B0604020202020204" pitchFamily="34" charset="0"/>
        <a:buNone/>
        <a:defRPr sz="1400" kern="1200" spc="150" baseline="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1727835" indent="0" algn="l" defTabSz="864235" rtl="0" eaLnBrk="1" latinLnBrk="0" hangingPunct="1">
        <a:lnSpc>
          <a:spcPct val="120000"/>
        </a:lnSpc>
        <a:spcBef>
          <a:spcPts val="470"/>
        </a:spcBef>
        <a:buFont typeface="Arial" panose="020B0604020202020204" pitchFamily="34" charset="0"/>
        <a:buNone/>
        <a:defRPr sz="1400" kern="1200" spc="150" baseline="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376170" indent="-215900" algn="l" defTabSz="864235" rtl="0" eaLnBrk="1" latinLnBrk="0" hangingPunct="1">
        <a:lnSpc>
          <a:spcPct val="90000"/>
        </a:lnSpc>
        <a:spcBef>
          <a:spcPts val="470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807970" indent="-215900" algn="l" defTabSz="864235" rtl="0" eaLnBrk="1" latinLnBrk="0" hangingPunct="1">
        <a:lnSpc>
          <a:spcPct val="90000"/>
        </a:lnSpc>
        <a:spcBef>
          <a:spcPts val="470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239770" indent="-215900" algn="l" defTabSz="864235" rtl="0" eaLnBrk="1" latinLnBrk="0" hangingPunct="1">
        <a:lnSpc>
          <a:spcPct val="90000"/>
        </a:lnSpc>
        <a:spcBef>
          <a:spcPts val="470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672205" indent="-215900" algn="l" defTabSz="864235" rtl="0" eaLnBrk="1" latinLnBrk="0" hangingPunct="1">
        <a:lnSpc>
          <a:spcPct val="90000"/>
        </a:lnSpc>
        <a:spcBef>
          <a:spcPts val="470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6423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1pPr>
      <a:lvl2pPr marL="431800" algn="l" defTabSz="86423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2pPr>
      <a:lvl3pPr marL="864235" algn="l" defTabSz="86423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296035" algn="l" defTabSz="86423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1727835" algn="l" defTabSz="86423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160270" algn="l" defTabSz="86423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592070" algn="l" defTabSz="86423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023870" algn="l" defTabSz="86423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456305" algn="l" defTabSz="86423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5.xml"/><Relationship Id="rId4" Type="http://schemas.openxmlformats.org/officeDocument/2006/relationships/image" Target="../media/image11.png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12.jpeg"/><Relationship Id="rId1" Type="http://schemas.openxmlformats.org/officeDocument/2006/relationships/tags" Target="../tags/tag15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tags" Target="../tags/tag23.xml"/><Relationship Id="rId8" Type="http://schemas.openxmlformats.org/officeDocument/2006/relationships/tags" Target="../tags/tag22.xml"/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7" Type="http://schemas.openxmlformats.org/officeDocument/2006/relationships/notesSlide" Target="../notesSlides/notesSlide1.xml"/><Relationship Id="rId26" Type="http://schemas.openxmlformats.org/officeDocument/2006/relationships/slideLayout" Target="../slideLayouts/slideLayout34.xml"/><Relationship Id="rId25" Type="http://schemas.openxmlformats.org/officeDocument/2006/relationships/tags" Target="../tags/tag33.xml"/><Relationship Id="rId24" Type="http://schemas.openxmlformats.org/officeDocument/2006/relationships/tags" Target="../tags/tag32.xml"/><Relationship Id="rId23" Type="http://schemas.openxmlformats.org/officeDocument/2006/relationships/tags" Target="../tags/tag31.xml"/><Relationship Id="rId22" Type="http://schemas.openxmlformats.org/officeDocument/2006/relationships/tags" Target="../tags/tag30.xml"/><Relationship Id="rId21" Type="http://schemas.openxmlformats.org/officeDocument/2006/relationships/tags" Target="../tags/tag29.xml"/><Relationship Id="rId20" Type="http://schemas.openxmlformats.org/officeDocument/2006/relationships/tags" Target="../tags/tag28.xml"/><Relationship Id="rId2" Type="http://schemas.openxmlformats.org/officeDocument/2006/relationships/tags" Target="../tags/tag16.xml"/><Relationship Id="rId19" Type="http://schemas.openxmlformats.org/officeDocument/2006/relationships/image" Target="../media/image19.svg"/><Relationship Id="rId18" Type="http://schemas.openxmlformats.org/officeDocument/2006/relationships/image" Target="../media/image18.png"/><Relationship Id="rId17" Type="http://schemas.openxmlformats.org/officeDocument/2006/relationships/tags" Target="../tags/tag27.xml"/><Relationship Id="rId16" Type="http://schemas.openxmlformats.org/officeDocument/2006/relationships/image" Target="../media/image17.svg"/><Relationship Id="rId15" Type="http://schemas.openxmlformats.org/officeDocument/2006/relationships/image" Target="../media/image16.png"/><Relationship Id="rId14" Type="http://schemas.openxmlformats.org/officeDocument/2006/relationships/tags" Target="../tags/tag26.xml"/><Relationship Id="rId13" Type="http://schemas.openxmlformats.org/officeDocument/2006/relationships/image" Target="../media/image15.svg"/><Relationship Id="rId12" Type="http://schemas.openxmlformats.org/officeDocument/2006/relationships/image" Target="../media/image14.png"/><Relationship Id="rId11" Type="http://schemas.openxmlformats.org/officeDocument/2006/relationships/tags" Target="../tags/tag25.xml"/><Relationship Id="rId10" Type="http://schemas.openxmlformats.org/officeDocument/2006/relationships/tags" Target="../tags/tag24.xml"/><Relationship Id="rId1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0.xml"/><Relationship Id="rId2" Type="http://schemas.openxmlformats.org/officeDocument/2006/relationships/image" Target="../media/image11.png"/><Relationship Id="rId1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tags" Target="../tags/tag11.xml"/><Relationship Id="rId8" Type="http://schemas.openxmlformats.org/officeDocument/2006/relationships/tags" Target="../tags/tag10.xml"/><Relationship Id="rId7" Type="http://schemas.openxmlformats.org/officeDocument/2006/relationships/tags" Target="../tags/tag9.xml"/><Relationship Id="rId6" Type="http://schemas.openxmlformats.org/officeDocument/2006/relationships/tags" Target="../tags/tag8.xml"/><Relationship Id="rId5" Type="http://schemas.openxmlformats.org/officeDocument/2006/relationships/tags" Target="../tags/tag7.xml"/><Relationship Id="rId4" Type="http://schemas.openxmlformats.org/officeDocument/2006/relationships/tags" Target="../tags/tag6.xml"/><Relationship Id="rId3" Type="http://schemas.openxmlformats.org/officeDocument/2006/relationships/tags" Target="../tags/tag5.xml"/><Relationship Id="rId2" Type="http://schemas.openxmlformats.org/officeDocument/2006/relationships/tags" Target="../tags/tag4.xml"/><Relationship Id="rId13" Type="http://schemas.openxmlformats.org/officeDocument/2006/relationships/slideLayout" Target="../slideLayouts/slideLayout5.xml"/><Relationship Id="rId12" Type="http://schemas.openxmlformats.org/officeDocument/2006/relationships/tags" Target="../tags/tag14.xml"/><Relationship Id="rId11" Type="http://schemas.openxmlformats.org/officeDocument/2006/relationships/tags" Target="../tags/tag13.xml"/><Relationship Id="rId10" Type="http://schemas.openxmlformats.org/officeDocument/2006/relationships/tags" Target="../tags/tag12.xml"/><Relationship Id="rId1" Type="http://schemas.openxmlformats.org/officeDocument/2006/relationships/tags" Target="../tags/tag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chart" Target="../charts/chart2.xml"/><Relationship Id="rId1" Type="http://schemas.openxmlformats.org/officeDocument/2006/relationships/chart" Target="../charts/chart1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9.xml"/><Relationship Id="rId3" Type="http://schemas.openxmlformats.org/officeDocument/2006/relationships/chart" Target="../charts/chart5.xml"/><Relationship Id="rId2" Type="http://schemas.openxmlformats.org/officeDocument/2006/relationships/chart" Target="../charts/chart4.xml"/><Relationship Id="rId1" Type="http://schemas.openxmlformats.org/officeDocument/2006/relationships/chart" Target="../charts/char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77" y="1588"/>
            <a:ext cx="11521722" cy="6478587"/>
          </a:xfrm>
          <a:prstGeom prst="rect">
            <a:avLst/>
          </a:prstGeom>
        </p:spPr>
      </p:pic>
      <p:sp>
        <p:nvSpPr>
          <p:cNvPr id="11" name="文本框 10"/>
          <p:cNvSpPr txBox="1"/>
          <p:nvPr>
            <p:custDataLst>
              <p:tags r:id="rId2"/>
            </p:custDataLst>
          </p:nvPr>
        </p:nvSpPr>
        <p:spPr>
          <a:xfrm>
            <a:off x="539750" y="2439869"/>
            <a:ext cx="7373620" cy="2214880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en-US" altLang="zh-CN" sz="4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2024</a:t>
            </a:r>
            <a:r>
              <a:rPr kumimoji="1" lang="zh-CN" altLang="en-US" sz="4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届新进毕业生转正答辩</a:t>
            </a:r>
            <a:endParaRPr kumimoji="1" lang="en-US" altLang="zh-CN" sz="46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kumimoji="1" lang="en-US" altLang="zh-CN" sz="46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kumimoji="1" lang="zh-CN" altLang="en-US" sz="4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汇报人：张毅</a:t>
            </a:r>
            <a:endParaRPr kumimoji="1" lang="en-US" altLang="zh-CN" sz="46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rcRect/>
          <a:stretch>
            <a:fillRect/>
          </a:stretch>
        </p:blipFill>
        <p:spPr>
          <a:xfrm>
            <a:off x="539750" y="5038725"/>
            <a:ext cx="2297430" cy="9017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dirty="0"/>
              <a:t>基本信息</a:t>
            </a:r>
            <a:endParaRPr 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EE08223-6636-CF45-A4DC-D40CAB9D7368}" type="slidenum">
              <a:rPr kumimoji="1" lang="zh-CN" altLang="en-US" smtClean="0"/>
            </a:fld>
            <a:endParaRPr kumimoji="1" lang="zh-CN" altLang="en-US" dirty="0"/>
          </a:p>
        </p:txBody>
      </p:sp>
      <p:graphicFrame>
        <p:nvGraphicFramePr>
          <p:cNvPr id="34" name="表格 33"/>
          <p:cNvGraphicFramePr/>
          <p:nvPr>
            <p:custDataLst>
              <p:tags r:id="rId1"/>
            </p:custDataLst>
          </p:nvPr>
        </p:nvGraphicFramePr>
        <p:xfrm>
          <a:off x="3599815" y="1083945"/>
          <a:ext cx="6482080" cy="43053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41040"/>
                <a:gridCol w="3241040"/>
              </a:tblGrid>
              <a:tr h="717550">
                <a:tc>
                  <a:txBody>
                    <a:bodyPr/>
                    <a:p>
                      <a:pPr>
                        <a:buNone/>
                      </a:pPr>
                      <a:endParaRPr lang="en-US" altLang="zh-CN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 anchorCtr="0"/>
                </a:tc>
              </a:tr>
              <a:tr h="717550">
                <a:tc>
                  <a:txBody>
                    <a:bodyPr/>
                    <a:p>
                      <a:pPr>
                        <a:buNone/>
                      </a:pPr>
                      <a:endParaRPr lang="zh-CN" altLang="en-US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 anchorCtr="0"/>
                </a:tc>
              </a:tr>
              <a:tr h="717550">
                <a:tc>
                  <a:txBody>
                    <a:bodyPr/>
                    <a:p>
                      <a:pPr algn="l" defTabSz="457200">
                        <a:buClrTx/>
                        <a:buSzTx/>
                        <a:buFontTx/>
                        <a:buNone/>
                      </a:pPr>
                      <a:endParaRPr lang="en-US" altLang="zh-CN" sz="1600" b="1">
                        <a:ln w="10160">
                          <a:solidFill>
                            <a:schemeClr val="accent5"/>
                          </a:solidFill>
                          <a:prstDash val="solid"/>
                        </a:ln>
                        <a:solidFill>
                          <a:srgbClr val="FFFFFF"/>
                        </a:solidFill>
                        <a:effectLst>
                          <a:outerShdw blurRad="38100" dist="22860" dir="5400000" algn="tl" rotWithShape="0">
                            <a:srgbClr val="000000">
                              <a:alpha val="30000"/>
                            </a:srgbClr>
                          </a:outerShdw>
                        </a:effectLst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 anchorCtr="0"/>
                </a:tc>
              </a:tr>
              <a:tr h="717550">
                <a:tc>
                  <a:txBody>
                    <a:bodyPr/>
                    <a:p>
                      <a:pPr>
                        <a:buNone/>
                      </a:pPr>
                      <a:endParaRPr lang="zh-CN" altLang="en-US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 altLang="zh-CN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 anchorCtr="0"/>
                </a:tc>
              </a:tr>
              <a:tr h="71755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 b="1">
                          <a:ln w="10160">
                            <a:solidFill>
                              <a:schemeClr val="accent5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38100" dist="22860" dir="5400000" algn="tl" rotWithShape="0">
                              <a:srgbClr val="000000">
                                <a:alpha val="30000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学历：硕士</a:t>
                      </a:r>
                      <a:endParaRPr lang="zh-CN" altLang="en-US" sz="1700">
                        <a:ln w="10160">
                          <a:solidFill>
                            <a:schemeClr val="accent5"/>
                          </a:solidFill>
                          <a:prstDash val="solid"/>
                        </a:ln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 anchorCtr="0"/>
                </a:tc>
              </a:tr>
              <a:tr h="717550">
                <a:tc gridSpan="2">
                  <a:txBody>
                    <a:bodyPr/>
                    <a:p>
                      <a:pPr>
                        <a:buNone/>
                      </a:pPr>
                      <a:endParaRPr lang="zh-CN" altLang="en-US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 anchorCtr="0"/>
                </a:tc>
                <a:tc hMerge="1">
                  <a:tcPr anchor="ctr" anchorCtr="0"/>
                </a:tc>
              </a:tr>
            </a:tbl>
          </a:graphicData>
        </a:graphic>
      </p:graphicFrame>
      <p:sp>
        <p:nvSpPr>
          <p:cNvPr id="35" name="矩形 34"/>
          <p:cNvSpPr/>
          <p:nvPr/>
        </p:nvSpPr>
        <p:spPr>
          <a:xfrm>
            <a:off x="3599815" y="1083945"/>
            <a:ext cx="3199765" cy="709295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noAutofit/>
            <a:scene3d>
              <a:camera prst="orthographicFront"/>
              <a:lightRig rig="threePt" dir="t"/>
            </a:scene3d>
          </a:bodyPr>
          <a:p>
            <a:pPr algn="l"/>
            <a:r>
              <a:rPr lang="en-US" altLang="zh-CN" sz="1600" b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姓名：张毅</a:t>
            </a:r>
            <a:endParaRPr lang="zh-CN" altLang="en-US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3599815" y="1799590"/>
            <a:ext cx="3199765" cy="709295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noAutofit/>
          </a:bodyPr>
          <a:p>
            <a:pPr algn="l">
              <a:buClrTx/>
              <a:buSzTx/>
              <a:buFontTx/>
            </a:pPr>
            <a:r>
              <a:rPr lang="en-US" altLang="zh-CN" sz="1600" b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年龄：24</a:t>
            </a:r>
            <a:endParaRPr lang="en-US" altLang="zh-CN" sz="1600" b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3599815" y="2515235"/>
            <a:ext cx="3199765" cy="709295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noAutofit/>
          </a:bodyPr>
          <a:p>
            <a:pPr algn="l"/>
            <a:r>
              <a:rPr lang="en-US" altLang="zh-CN" sz="1600" b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体重：78kg</a:t>
            </a:r>
            <a:endParaRPr lang="en-US" altLang="zh-CN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3599815" y="3229610"/>
            <a:ext cx="3199765" cy="709295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noAutofit/>
          </a:bodyPr>
          <a:p>
            <a:pPr algn="l"/>
            <a:r>
              <a:rPr lang="en-US" altLang="zh-CN" sz="1600" b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家乡：邳州市碾庄镇</a:t>
            </a:r>
            <a:endParaRPr lang="zh-CN" altLang="en-US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6866890" y="1090295"/>
            <a:ext cx="3199765" cy="709295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noAutofit/>
          </a:bodyPr>
          <a:p>
            <a:pPr algn="l">
              <a:buClrTx/>
              <a:buSzTx/>
              <a:buFontTx/>
            </a:pPr>
            <a:r>
              <a:rPr lang="en-US" altLang="zh-CN" sz="1600" b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性别：男</a:t>
            </a:r>
            <a:endParaRPr lang="en-US" altLang="zh-CN" sz="1600" b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6866890" y="1805940"/>
            <a:ext cx="3199765" cy="709295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noAutofit/>
          </a:bodyPr>
          <a:p>
            <a:pPr algn="l"/>
            <a:r>
              <a:rPr lang="en-US" altLang="zh-CN" sz="1600" b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政治面貌：党员</a:t>
            </a:r>
            <a:endParaRPr lang="zh-CN" altLang="en-US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6866890" y="2505710"/>
            <a:ext cx="3199765" cy="709295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noAutofit/>
            <a:scene3d>
              <a:camera prst="orthographicFront"/>
              <a:lightRig rig="threePt" dir="t"/>
            </a:scene3d>
          </a:bodyPr>
          <a:p>
            <a:pPr algn="l"/>
            <a:r>
              <a:rPr lang="en-US" altLang="zh-CN" sz="1600" b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身高：175.5cm</a:t>
            </a:r>
            <a:endParaRPr lang="en-US" altLang="zh-CN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6866890" y="3244850"/>
            <a:ext cx="3199765" cy="709295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noAutofit/>
          </a:bodyPr>
          <a:p>
            <a:pPr algn="l"/>
            <a:endParaRPr lang="zh-CN" altLang="en-US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2" name="矩形 131"/>
          <p:cNvSpPr/>
          <p:nvPr/>
        </p:nvSpPr>
        <p:spPr>
          <a:xfrm>
            <a:off x="720090" y="1797050"/>
            <a:ext cx="1511935" cy="2160270"/>
          </a:xfrm>
          <a:prstGeom prst="rect">
            <a:avLst/>
          </a:prstGeom>
          <a:effectLst>
            <a:softEdge rad="31750"/>
          </a:effectLst>
        </p:spPr>
        <p:style>
          <a:lnRef idx="0">
            <a:srgbClr val="FFFFFF"/>
          </a:lnRef>
          <a:fillRef idx="2">
            <a:prstClr val="black"/>
          </a:fillRef>
          <a:effectRef idx="1">
            <a:prstClr val="black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43" name="图片 42" descr="张毅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135" y="2087880"/>
            <a:ext cx="1539240" cy="2183130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147" name="平行四边形 146"/>
          <p:cNvSpPr/>
          <p:nvPr/>
        </p:nvSpPr>
        <p:spPr>
          <a:xfrm>
            <a:off x="720090" y="1656080"/>
            <a:ext cx="389255" cy="288290"/>
          </a:xfrm>
          <a:prstGeom prst="parallelogram">
            <a:avLst>
              <a:gd name="adj" fmla="val 68061"/>
            </a:avLst>
          </a:prstGeom>
          <a:effectLst>
            <a:softEdge rad="12700"/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8" name="平行四边形 147"/>
          <p:cNvSpPr/>
          <p:nvPr/>
        </p:nvSpPr>
        <p:spPr>
          <a:xfrm>
            <a:off x="1008380" y="1656080"/>
            <a:ext cx="389255" cy="288290"/>
          </a:xfrm>
          <a:prstGeom prst="parallelogram">
            <a:avLst>
              <a:gd name="adj" fmla="val 68061"/>
            </a:avLst>
          </a:prstGeom>
          <a:effectLst>
            <a:softEdge rad="12700"/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49" name="平行四边形 148"/>
          <p:cNvSpPr/>
          <p:nvPr/>
        </p:nvSpPr>
        <p:spPr>
          <a:xfrm>
            <a:off x="1296035" y="1656080"/>
            <a:ext cx="389255" cy="288290"/>
          </a:xfrm>
          <a:prstGeom prst="parallelogram">
            <a:avLst>
              <a:gd name="adj" fmla="val 68061"/>
            </a:avLst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50" name="矩形 149"/>
          <p:cNvSpPr/>
          <p:nvPr/>
        </p:nvSpPr>
        <p:spPr>
          <a:xfrm>
            <a:off x="6840220" y="3244850"/>
            <a:ext cx="3199765" cy="709295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noAutofit/>
            <a:scene3d>
              <a:camera prst="orthographicFront"/>
              <a:lightRig rig="threePt" dir="t"/>
            </a:scene3d>
          </a:bodyPr>
          <a:p>
            <a:pPr algn="l"/>
            <a:r>
              <a:rPr lang="en-US" altLang="zh-CN" sz="1600" b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婚姻状况：未婚</a:t>
            </a:r>
            <a:endParaRPr lang="zh-CN" altLang="en-US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1" name="矩形 150"/>
          <p:cNvSpPr/>
          <p:nvPr/>
        </p:nvSpPr>
        <p:spPr>
          <a:xfrm>
            <a:off x="6866890" y="3963035"/>
            <a:ext cx="3199765" cy="709295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noAutofit/>
          </a:bodyPr>
          <a:p>
            <a:pPr algn="l"/>
            <a:r>
              <a:rPr lang="en-US" altLang="zh-CN" sz="1600" b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专业：计算机技术</a:t>
            </a:r>
            <a:endParaRPr lang="zh-CN" altLang="en-US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2" name="矩形 151"/>
          <p:cNvSpPr/>
          <p:nvPr/>
        </p:nvSpPr>
        <p:spPr>
          <a:xfrm>
            <a:off x="3599815" y="4680585"/>
            <a:ext cx="6465570" cy="709295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noAutofit/>
            <a:scene3d>
              <a:camera prst="orthographicFront"/>
              <a:lightRig rig="threePt" dir="t"/>
            </a:scene3d>
          </a:bodyPr>
          <a:p>
            <a:pPr algn="l"/>
            <a:r>
              <a:rPr lang="en-US" altLang="zh-CN" sz="1600" b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兴趣爱好：游戏、健身</a:t>
            </a:r>
            <a:endParaRPr lang="zh-CN" altLang="en-US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dirty="0"/>
              <a:t>成长轨迹</a:t>
            </a:r>
            <a:endParaRPr 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EE08223-6636-CF45-A4DC-D40CAB9D7368}" type="slidenum">
              <a:rPr kumimoji="1" lang="zh-CN" altLang="en-US" smtClean="0"/>
            </a:fld>
            <a:endParaRPr kumimoji="1" lang="zh-CN" altLang="en-US" dirty="0"/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5945" y="2088515"/>
            <a:ext cx="3128010" cy="2346325"/>
          </a:xfrm>
          <a:prstGeom prst="ellipse">
            <a:avLst/>
          </a:prstGeom>
          <a:ln w="28575">
            <a:solidFill>
              <a:schemeClr val="bg2"/>
            </a:solidFill>
          </a:ln>
        </p:spPr>
      </p:pic>
      <p:sp>
        <p:nvSpPr>
          <p:cNvPr id="24" name="弧形 23"/>
          <p:cNvSpPr/>
          <p:nvPr/>
        </p:nvSpPr>
        <p:spPr>
          <a:xfrm>
            <a:off x="1440180" y="1800225"/>
            <a:ext cx="2870835" cy="2877185"/>
          </a:xfrm>
          <a:prstGeom prst="arc">
            <a:avLst>
              <a:gd name="adj1" fmla="val 16187524"/>
              <a:gd name="adj2" fmla="val 5414796"/>
            </a:avLst>
          </a:prstGeom>
          <a:ln w="31750" cap="rnd">
            <a:solidFill>
              <a:schemeClr val="bg1"/>
            </a:solidFill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5" name="椭圆 24"/>
          <p:cNvSpPr/>
          <p:nvPr>
            <p:custDataLst>
              <p:tags r:id="rId2"/>
            </p:custDataLst>
          </p:nvPr>
        </p:nvSpPr>
        <p:spPr>
          <a:xfrm>
            <a:off x="3456305" y="1800225"/>
            <a:ext cx="504000" cy="504000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bg2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/>
              <a:t>1</a:t>
            </a:r>
            <a:endParaRPr lang="en-US" altLang="zh-CN" b="1"/>
          </a:p>
        </p:txBody>
      </p:sp>
      <p:sp>
        <p:nvSpPr>
          <p:cNvPr id="26" name="椭圆 25"/>
          <p:cNvSpPr/>
          <p:nvPr>
            <p:custDataLst>
              <p:tags r:id="rId3"/>
            </p:custDataLst>
          </p:nvPr>
        </p:nvSpPr>
        <p:spPr>
          <a:xfrm>
            <a:off x="3455670" y="4173220"/>
            <a:ext cx="504000" cy="504000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/>
              <a:t>3</a:t>
            </a:r>
            <a:endParaRPr lang="en-US" altLang="zh-CN" b="1"/>
          </a:p>
        </p:txBody>
      </p:sp>
      <p:sp>
        <p:nvSpPr>
          <p:cNvPr id="27" name="椭圆 26"/>
          <p:cNvSpPr/>
          <p:nvPr>
            <p:custDataLst>
              <p:tags r:id="rId4"/>
            </p:custDataLst>
          </p:nvPr>
        </p:nvSpPr>
        <p:spPr>
          <a:xfrm>
            <a:off x="4032250" y="2970530"/>
            <a:ext cx="504000" cy="504000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/>
              <a:t>2</a:t>
            </a:r>
            <a:endParaRPr lang="en-US" altLang="zh-CN" b="1"/>
          </a:p>
        </p:txBody>
      </p:sp>
      <p:sp>
        <p:nvSpPr>
          <p:cNvPr id="33" name="椭圆 32"/>
          <p:cNvSpPr/>
          <p:nvPr>
            <p:custDataLst>
              <p:tags r:id="rId5"/>
            </p:custDataLst>
          </p:nvPr>
        </p:nvSpPr>
        <p:spPr>
          <a:xfrm>
            <a:off x="5403215" y="1443355"/>
            <a:ext cx="720000" cy="720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2"/>
            </a:solidFill>
          </a:ln>
          <a:effectLst>
            <a:softEdge rad="31750"/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4" name="椭圆 33"/>
          <p:cNvSpPr/>
          <p:nvPr>
            <p:custDataLst>
              <p:tags r:id="rId6"/>
            </p:custDataLst>
          </p:nvPr>
        </p:nvSpPr>
        <p:spPr>
          <a:xfrm>
            <a:off x="5399955" y="2870770"/>
            <a:ext cx="720000" cy="720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2"/>
            </a:solidFill>
          </a:ln>
          <a:effectLst>
            <a:softEdge rad="31750"/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5" name="椭圆 34"/>
          <p:cNvSpPr/>
          <p:nvPr>
            <p:custDataLst>
              <p:tags r:id="rId7"/>
            </p:custDataLst>
          </p:nvPr>
        </p:nvSpPr>
        <p:spPr>
          <a:xfrm>
            <a:off x="5399955" y="4298250"/>
            <a:ext cx="720000" cy="720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2"/>
            </a:solidFill>
          </a:ln>
          <a:effectLst>
            <a:outerShdw blurRad="76200" dist="12700" dir="8100000" sy="-23000" kx="800400" algn="br" rotWithShape="0">
              <a:prstClr val="black">
                <a:alpha val="20000"/>
              </a:prstClr>
            </a:outerShdw>
            <a:softEdge rad="31750"/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36" name="直接箭头连接符 35"/>
          <p:cNvCxnSpPr>
            <a:stCxn id="25" idx="6"/>
            <a:endCxn id="33" idx="2"/>
          </p:cNvCxnSpPr>
          <p:nvPr>
            <p:custDataLst>
              <p:tags r:id="rId8"/>
            </p:custDataLst>
          </p:nvPr>
        </p:nvCxnSpPr>
        <p:spPr>
          <a:xfrm flipV="1">
            <a:off x="3960495" y="1803400"/>
            <a:ext cx="1442720" cy="248920"/>
          </a:xfrm>
          <a:prstGeom prst="straightConnector1">
            <a:avLst/>
          </a:prstGeom>
          <a:ln w="31750" cap="rnd">
            <a:solidFill>
              <a:schemeClr val="bg1"/>
            </a:solidFill>
            <a:round/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7" name="直接箭头连接符 36"/>
          <p:cNvCxnSpPr>
            <a:stCxn id="27" idx="6"/>
            <a:endCxn id="34" idx="2"/>
          </p:cNvCxnSpPr>
          <p:nvPr>
            <p:custDataLst>
              <p:tags r:id="rId9"/>
            </p:custDataLst>
          </p:nvPr>
        </p:nvCxnSpPr>
        <p:spPr>
          <a:xfrm>
            <a:off x="4536440" y="3222625"/>
            <a:ext cx="863600" cy="8255"/>
          </a:xfrm>
          <a:prstGeom prst="straightConnector1">
            <a:avLst/>
          </a:prstGeom>
          <a:ln w="31750" cap="rnd">
            <a:solidFill>
              <a:schemeClr val="bg1"/>
            </a:solidFill>
            <a:round/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8" name="直接箭头连接符 37"/>
          <p:cNvCxnSpPr>
            <a:stCxn id="26" idx="6"/>
            <a:endCxn id="35" idx="2"/>
          </p:cNvCxnSpPr>
          <p:nvPr>
            <p:custDataLst>
              <p:tags r:id="rId10"/>
            </p:custDataLst>
          </p:nvPr>
        </p:nvCxnSpPr>
        <p:spPr>
          <a:xfrm>
            <a:off x="3959860" y="4425315"/>
            <a:ext cx="1440180" cy="233045"/>
          </a:xfrm>
          <a:prstGeom prst="straightConnector1">
            <a:avLst/>
          </a:prstGeom>
          <a:ln w="31750" cap="rnd">
            <a:solidFill>
              <a:schemeClr val="bg1"/>
            </a:solidFill>
            <a:round/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40" name="图形 33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445760" y="1461135"/>
            <a:ext cx="635000" cy="635000"/>
          </a:xfrm>
          <a:prstGeom prst="rect">
            <a:avLst/>
          </a:prstGeom>
          <a:effectLst/>
        </p:spPr>
      </p:pic>
      <p:pic>
        <p:nvPicPr>
          <p:cNvPr id="41" name="图形 34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436235" y="2943225"/>
            <a:ext cx="594360" cy="508000"/>
          </a:xfrm>
          <a:prstGeom prst="rect">
            <a:avLst/>
          </a:prstGeom>
          <a:effectLst/>
        </p:spPr>
      </p:pic>
      <p:pic>
        <p:nvPicPr>
          <p:cNvPr id="42" name="图形 35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449570" y="4319905"/>
            <a:ext cx="621665" cy="621665"/>
          </a:xfrm>
          <a:prstGeom prst="rect">
            <a:avLst/>
          </a:prstGeom>
          <a:effectLst/>
        </p:spPr>
      </p:pic>
      <p:sp>
        <p:nvSpPr>
          <p:cNvPr id="43" name="矩形 42"/>
          <p:cNvSpPr/>
          <p:nvPr>
            <p:custDataLst>
              <p:tags r:id="rId20"/>
            </p:custDataLst>
          </p:nvPr>
        </p:nvSpPr>
        <p:spPr>
          <a:xfrm>
            <a:off x="5760085" y="1449070"/>
            <a:ext cx="2893695" cy="35433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noAutofit/>
          </a:bodyPr>
          <a:p>
            <a:pPr algn="ctr"/>
            <a:r>
              <a:rPr lang="en-US" altLang="zh-CN" sz="1600" b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2014.9-2017.6 </a:t>
            </a:r>
            <a:endParaRPr lang="en-US" altLang="zh-CN" sz="1600" b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矩形 43"/>
          <p:cNvSpPr/>
          <p:nvPr>
            <p:custDataLst>
              <p:tags r:id="rId21"/>
            </p:custDataLst>
          </p:nvPr>
        </p:nvSpPr>
        <p:spPr>
          <a:xfrm>
            <a:off x="5760085" y="2864485"/>
            <a:ext cx="2893695" cy="37211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noAutofit/>
          </a:bodyPr>
          <a:p>
            <a:pPr algn="ctr"/>
            <a:r>
              <a:rPr lang="en-US" altLang="zh-CN" sz="1600" b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2017.9-2021.6</a:t>
            </a:r>
            <a:endParaRPr lang="zh-CN" altLang="en-US" sz="1600" b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矩形 44"/>
          <p:cNvSpPr/>
          <p:nvPr>
            <p:custDataLst>
              <p:tags r:id="rId22"/>
            </p:custDataLst>
          </p:nvPr>
        </p:nvSpPr>
        <p:spPr>
          <a:xfrm>
            <a:off x="5760085" y="4298950"/>
            <a:ext cx="2893695" cy="35623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noAutofit/>
          </a:bodyPr>
          <a:p>
            <a:pPr algn="ctr"/>
            <a:r>
              <a:rPr lang="en-US" altLang="zh-CN" sz="1600" b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2021.9-2024.3</a:t>
            </a:r>
            <a:endParaRPr lang="zh-CN" altLang="en-US" sz="1600" b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矩形 45"/>
          <p:cNvSpPr/>
          <p:nvPr>
            <p:custDataLst>
              <p:tags r:id="rId23"/>
            </p:custDataLst>
          </p:nvPr>
        </p:nvSpPr>
        <p:spPr>
          <a:xfrm>
            <a:off x="5760085" y="1806575"/>
            <a:ext cx="5033010" cy="5003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noAutofit/>
          </a:bodyPr>
          <a:p>
            <a:pPr algn="l"/>
            <a:r>
              <a:rPr lang="en-US" altLang="zh-CN" sz="1600" b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            </a:t>
            </a:r>
            <a:r>
              <a:rPr lang="zh-CN" altLang="en-US" sz="16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高中，就读于江苏省运河中学</a:t>
            </a:r>
            <a:endParaRPr lang="zh-CN" altLang="en-US" sz="16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矩形 46"/>
          <p:cNvSpPr/>
          <p:nvPr>
            <p:custDataLst>
              <p:tags r:id="rId24"/>
            </p:custDataLst>
          </p:nvPr>
        </p:nvSpPr>
        <p:spPr>
          <a:xfrm>
            <a:off x="5760085" y="3222625"/>
            <a:ext cx="4353560" cy="5003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noAutofit/>
          </a:bodyPr>
          <a:p>
            <a:pPr algn="l"/>
            <a:r>
              <a:rPr lang="en-US" altLang="zh-CN" sz="1600" b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            </a:t>
            </a:r>
            <a:r>
              <a:rPr lang="zh-CN" altLang="en-US" sz="16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本科，就读于嘉兴学院</a:t>
            </a:r>
            <a:endParaRPr lang="zh-CN" altLang="en-US" sz="16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矩形 47"/>
          <p:cNvSpPr/>
          <p:nvPr>
            <p:custDataLst>
              <p:tags r:id="rId25"/>
            </p:custDataLst>
          </p:nvPr>
        </p:nvSpPr>
        <p:spPr>
          <a:xfrm>
            <a:off x="5763260" y="4658360"/>
            <a:ext cx="4295140" cy="5003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noAutofit/>
          </a:bodyPr>
          <a:p>
            <a:pPr algn="l"/>
            <a:r>
              <a:rPr lang="en-US" altLang="zh-CN" sz="1600" b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        </a:t>
            </a:r>
            <a:r>
              <a:rPr lang="zh-CN" altLang="en-US" sz="16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硕士，就读于南京航空航天大学</a:t>
            </a:r>
            <a:endParaRPr lang="zh-CN" altLang="en-US" sz="16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2151380" y="5410835"/>
            <a:ext cx="7191375" cy="58229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noAutofit/>
          </a:bodyPr>
          <a:p>
            <a:pPr algn="ctr">
              <a:lnSpc>
                <a:spcPct val="150000"/>
              </a:lnSpc>
            </a:pPr>
            <a:r>
              <a:rPr lang="en-US" altLang="zh-CN" sz="2000" b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2024</a:t>
            </a:r>
            <a:r>
              <a:rPr lang="zh-CN" altLang="en-US" sz="2000" b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2000" b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2000" b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2000" b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20</a:t>
            </a:r>
            <a:r>
              <a:rPr lang="zh-CN" altLang="en-US" sz="2000" b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日于研究总院入职！</a:t>
            </a:r>
            <a:endParaRPr lang="zh-CN" altLang="en-US" sz="2000" b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02 </a:t>
            </a:r>
            <a:r>
              <a:rPr lang="zh-CN" altLang="en-US" dirty="0"/>
              <a:t>我的收获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EE08223-6636-CF45-A4DC-D40CAB9D7368}" type="slidenum">
              <a:rPr kumimoji="1" lang="zh-CN" altLang="en-US" smtClean="0"/>
            </a:fld>
            <a:endParaRPr kumimoji="1" lang="zh-CN" alt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内容占位符 7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endParaRPr lang="zh-CN" altLang="en-US"/>
          </a:p>
        </p:txBody>
      </p:sp>
      <p:sp>
        <p:nvSpPr>
          <p:cNvPr id="10" name="内容占位符 9"/>
          <p:cNvSpPr>
            <a:spLocks noGrp="1"/>
          </p:cNvSpPr>
          <p:nvPr>
            <p:ph idx="10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p>
            <a:fld id="{7EE08223-6636-CF45-A4DC-D40CAB9D7368}" type="slidenum">
              <a:rPr kumimoji="1" lang="zh-CN" altLang="en-US" smtClean="0"/>
            </a:fld>
            <a:endParaRPr kumimoji="1" lang="zh-CN" alt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idx="10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p>
            <a:fld id="{7EE08223-6636-CF45-A4DC-D40CAB9D7368}" type="slidenum">
              <a:rPr kumimoji="1" lang="zh-CN" altLang="en-US" smtClean="0"/>
            </a:fld>
            <a:endParaRPr kumimoji="1" lang="zh-CN" alt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03 </a:t>
            </a:r>
            <a:r>
              <a:rPr lang="zh-CN" altLang="en-US" dirty="0"/>
              <a:t>我的实践</a:t>
            </a:r>
            <a:endParaRPr lang="en-US" altLang="zh-CN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EE08223-6636-CF45-A4DC-D40CAB9D7368}" type="slidenum">
              <a:rPr kumimoji="1" lang="zh-CN" altLang="en-US" smtClean="0"/>
            </a:fld>
            <a:endParaRPr kumimoji="1" lang="zh-CN" alt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04 </a:t>
            </a:r>
            <a:r>
              <a:rPr lang="zh-CN" altLang="en-US" dirty="0"/>
              <a:t>我的计划</a:t>
            </a:r>
            <a:endParaRPr lang="zh-CN" altLang="en-US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EE08223-6636-CF45-A4DC-D40CAB9D7368}" type="slidenum">
              <a:rPr kumimoji="1" lang="zh-CN" altLang="en-US" smtClean="0"/>
            </a:fld>
            <a:endParaRPr kumimoji="1" lang="zh-CN" alt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05 </a:t>
            </a:r>
            <a:r>
              <a:rPr lang="zh-CN" altLang="en-US" dirty="0"/>
              <a:t>我的建议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EE08223-6636-CF45-A4DC-D40CAB9D7368}" type="slidenum">
              <a:rPr kumimoji="1" lang="zh-CN" altLang="en-US" smtClean="0"/>
            </a:fld>
            <a:endParaRPr kumimoji="1" lang="zh-CN" alt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94" y="1587"/>
            <a:ext cx="11519693" cy="647744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39747" y="2455947"/>
            <a:ext cx="3682832" cy="1440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01</a:t>
            </a:r>
            <a:endParaRPr lang="en-US" altLang="zh-CN" dirty="0"/>
          </a:p>
          <a:p>
            <a:r>
              <a:rPr lang="en-US" altLang="zh-CN" dirty="0"/>
              <a:t>02</a:t>
            </a:r>
            <a:endParaRPr lang="en-US" altLang="zh-CN" dirty="0"/>
          </a:p>
          <a:p>
            <a:r>
              <a:rPr lang="en-US" altLang="zh-CN" dirty="0"/>
              <a:t>03</a:t>
            </a:r>
            <a:endParaRPr lang="en-US" altLang="zh-CN" dirty="0"/>
          </a:p>
          <a:p>
            <a:r>
              <a:rPr lang="en-US" altLang="zh-CN" dirty="0" smtClean="0"/>
              <a:t>04</a:t>
            </a:r>
            <a:endParaRPr lang="en-US" altLang="zh-CN" dirty="0" smtClean="0"/>
          </a:p>
          <a:p>
            <a:r>
              <a:rPr lang="en-US" altLang="zh-CN" dirty="0" smtClean="0"/>
              <a:t>05</a:t>
            </a:r>
            <a:endParaRPr lang="en-US" altLang="zh-CN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>
          <a:xfrm>
            <a:off x="6452900" y="715920"/>
            <a:ext cx="5067588" cy="5400674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zh-CN" altLang="en-US" dirty="0" smtClean="0">
                <a:solidFill>
                  <a:schemeClr val="accent2"/>
                </a:solidFill>
              </a:rPr>
              <a:t>自我介绍</a:t>
            </a:r>
            <a:r>
              <a:rPr lang="zh-CN" altLang="en-US" sz="1600" dirty="0">
                <a:solidFill>
                  <a:schemeClr val="accent2"/>
                </a:solidFill>
              </a:rPr>
              <a:t>（</a:t>
            </a:r>
            <a:r>
              <a:rPr lang="zh-CN" altLang="zh-CN" sz="1600" dirty="0">
                <a:solidFill>
                  <a:schemeClr val="accent2"/>
                </a:solidFill>
              </a:rPr>
              <a:t>个人及成长轨迹</a:t>
            </a:r>
            <a:r>
              <a:rPr lang="zh-CN" altLang="en-US" sz="1600" dirty="0">
                <a:solidFill>
                  <a:schemeClr val="accent2"/>
                </a:solidFill>
              </a:rPr>
              <a:t>介绍）</a:t>
            </a:r>
            <a:endParaRPr lang="zh-CN" altLang="zh-CN" sz="1600" dirty="0">
              <a:solidFill>
                <a:schemeClr val="accent2"/>
              </a:solidFill>
            </a:endParaRPr>
          </a:p>
          <a:p>
            <a:r>
              <a:rPr lang="zh-CN" altLang="en-US" dirty="0" smtClean="0">
                <a:solidFill>
                  <a:schemeClr val="accent2"/>
                </a:solidFill>
              </a:rPr>
              <a:t>我的收获</a:t>
            </a:r>
            <a:r>
              <a:rPr lang="zh-CN" altLang="en-US" sz="1600" dirty="0">
                <a:solidFill>
                  <a:schemeClr val="accent2"/>
                </a:solidFill>
              </a:rPr>
              <a:t>（收获了什么）</a:t>
            </a:r>
            <a:endParaRPr lang="en-US" altLang="zh-CN" sz="1600" dirty="0">
              <a:solidFill>
                <a:schemeClr val="accent2"/>
              </a:solidFill>
            </a:endParaRPr>
          </a:p>
          <a:p>
            <a:r>
              <a:rPr lang="zh-CN" altLang="en-US" dirty="0" smtClean="0">
                <a:solidFill>
                  <a:schemeClr val="accent2"/>
                </a:solidFill>
              </a:rPr>
              <a:t>我的实践</a:t>
            </a:r>
            <a:r>
              <a:rPr lang="zh-CN" altLang="en-US" sz="1600" dirty="0">
                <a:solidFill>
                  <a:schemeClr val="accent2"/>
                </a:solidFill>
              </a:rPr>
              <a:t>（行动了什么）</a:t>
            </a:r>
            <a:endParaRPr lang="en-US" altLang="zh-CN" sz="1600" dirty="0">
              <a:solidFill>
                <a:schemeClr val="accent2"/>
              </a:solidFill>
            </a:endParaRPr>
          </a:p>
          <a:p>
            <a:r>
              <a:rPr lang="zh-CN" altLang="en-US" dirty="0" smtClean="0">
                <a:solidFill>
                  <a:schemeClr val="accent2"/>
                </a:solidFill>
              </a:rPr>
              <a:t>我的</a:t>
            </a:r>
            <a:r>
              <a:rPr lang="zh-CN" altLang="zh-CN" dirty="0" smtClean="0">
                <a:solidFill>
                  <a:schemeClr val="accent2"/>
                </a:solidFill>
              </a:rPr>
              <a:t>计划</a:t>
            </a:r>
            <a:r>
              <a:rPr lang="zh-CN" altLang="en-US" sz="1600" dirty="0" smtClean="0">
                <a:solidFill>
                  <a:schemeClr val="accent2"/>
                </a:solidFill>
              </a:rPr>
              <a:t>（打算怎么做）</a:t>
            </a:r>
            <a:endParaRPr lang="en-US" altLang="zh-CN" sz="1600" dirty="0" smtClean="0">
              <a:solidFill>
                <a:schemeClr val="accent2"/>
              </a:solidFill>
            </a:endParaRPr>
          </a:p>
          <a:p>
            <a:r>
              <a:rPr lang="zh-CN" altLang="en-US" dirty="0" smtClean="0">
                <a:solidFill>
                  <a:schemeClr val="accent2"/>
                </a:solidFill>
              </a:rPr>
              <a:t>我的建议</a:t>
            </a:r>
            <a:r>
              <a:rPr lang="zh-CN" altLang="en-US" sz="1600" dirty="0" smtClean="0">
                <a:solidFill>
                  <a:schemeClr val="accent2"/>
                </a:solidFill>
              </a:rPr>
              <a:t>（合理化建议，加分项）</a:t>
            </a:r>
            <a:endParaRPr lang="zh-CN" altLang="zh-CN" dirty="0">
              <a:solidFill>
                <a:schemeClr val="accent2"/>
              </a:solidFill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EE08223-6636-CF45-A4DC-D40CAB9D7368}" type="slidenum">
              <a:rPr kumimoji="1" lang="zh-CN" altLang="en-US" smtClean="0"/>
            </a:fld>
            <a:endParaRPr kumimoji="1" lang="zh-CN" alt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dirty="0"/>
              <a:t>二级标题内容｜微软雅黑 </a:t>
            </a:r>
            <a:r>
              <a:rPr lang="en-US" altLang="zh-CN" dirty="0"/>
              <a:t>Regular</a:t>
            </a:r>
            <a:r>
              <a:rPr lang="zh-CN" altLang="en-US" dirty="0"/>
              <a:t> </a:t>
            </a:r>
            <a:r>
              <a:rPr lang="en-US" altLang="zh-CN" dirty="0"/>
              <a:t>20pt</a:t>
            </a:r>
            <a:r>
              <a:rPr lang="zh-CN" altLang="en-US" dirty="0"/>
              <a:t> 字间距</a:t>
            </a:r>
            <a:r>
              <a:rPr lang="en-US" altLang="zh-CN" dirty="0"/>
              <a:t>1.5</a:t>
            </a:r>
            <a:endParaRPr lang="zh-CN" altLang="en-US" dirty="0"/>
          </a:p>
          <a:p>
            <a:pPr lvl="2"/>
            <a:r>
              <a:rPr lang="zh-CN" altLang="en-US" dirty="0"/>
              <a:t>三级标题内容｜微软雅黑 </a:t>
            </a:r>
            <a:r>
              <a:rPr lang="en-US" altLang="zh-CN" dirty="0"/>
              <a:t>Regular</a:t>
            </a:r>
            <a:r>
              <a:rPr lang="zh-CN" altLang="en-US" dirty="0"/>
              <a:t> </a:t>
            </a:r>
            <a:r>
              <a:rPr lang="en-US" altLang="zh-CN" dirty="0"/>
              <a:t>16pt</a:t>
            </a:r>
            <a:r>
              <a:rPr lang="zh-CN" altLang="en-US" dirty="0"/>
              <a:t> 字间距</a:t>
            </a:r>
            <a:r>
              <a:rPr lang="en-US" altLang="zh-CN" dirty="0"/>
              <a:t>1.5</a:t>
            </a:r>
            <a:endParaRPr lang="zh-CN" altLang="en-US" dirty="0"/>
          </a:p>
          <a:p>
            <a:pPr marL="1296035" marR="0" lvl="3" indent="0" algn="l" defTabSz="864235" rtl="0" eaLnBrk="1" fontAlgn="auto" latinLnBrk="0" hangingPunct="1">
              <a:lnSpc>
                <a:spcPct val="120000"/>
              </a:lnSpc>
              <a:spcBef>
                <a:spcPts val="47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dirty="0"/>
              <a:t>四级标题内容｜微软雅黑 </a:t>
            </a:r>
            <a:r>
              <a:rPr lang="en-US" altLang="zh-CN" dirty="0"/>
              <a:t>Regular</a:t>
            </a:r>
            <a:r>
              <a:rPr lang="zh-CN" altLang="en-US" dirty="0"/>
              <a:t> </a:t>
            </a:r>
            <a:r>
              <a:rPr lang="en-US" altLang="zh-CN" dirty="0"/>
              <a:t>14pt</a:t>
            </a:r>
            <a:r>
              <a:rPr lang="zh-CN" altLang="en-US" dirty="0"/>
              <a:t> 字间距</a:t>
            </a:r>
            <a:r>
              <a:rPr lang="en-US" altLang="zh-CN" dirty="0"/>
              <a:t>1.5</a:t>
            </a:r>
            <a:endParaRPr lang="en-US" altLang="zh-CN" dirty="0"/>
          </a:p>
          <a:p>
            <a:pPr lvl="3">
              <a:defRPr/>
            </a:pPr>
            <a:r>
              <a:rPr lang="en-US" altLang="zh-CN" dirty="0"/>
              <a:t>	</a:t>
            </a:r>
            <a:r>
              <a:rPr lang="zh-CN" altLang="en-US" sz="1200" dirty="0"/>
              <a:t>五级标题内容｜微软雅黑 </a:t>
            </a:r>
            <a:r>
              <a:rPr lang="en-US" altLang="zh-CN" sz="1200" dirty="0"/>
              <a:t>Regular</a:t>
            </a:r>
            <a:r>
              <a:rPr lang="zh-CN" altLang="en-US" sz="1200" dirty="0"/>
              <a:t> </a:t>
            </a:r>
            <a:r>
              <a:rPr lang="en-US" altLang="zh-CN" sz="1200" dirty="0"/>
              <a:t>12pt</a:t>
            </a:r>
            <a:r>
              <a:rPr lang="zh-CN" altLang="en-US" sz="1200" dirty="0"/>
              <a:t> 字间距</a:t>
            </a:r>
            <a:r>
              <a:rPr lang="en-US" altLang="zh-CN" sz="1200" dirty="0"/>
              <a:t>1.5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标题｜微软雅黑</a:t>
            </a:r>
            <a:r>
              <a:rPr lang="en-US" altLang="zh-CN" dirty="0"/>
              <a:t>Bold</a:t>
            </a:r>
            <a:r>
              <a:rPr lang="zh-CN" altLang="en-US" dirty="0"/>
              <a:t> </a:t>
            </a:r>
            <a:r>
              <a:rPr lang="en-US" altLang="zh-CN" dirty="0"/>
              <a:t>30pt</a:t>
            </a:r>
            <a:r>
              <a:rPr lang="zh-CN" altLang="en-US" dirty="0"/>
              <a:t> 字间距</a:t>
            </a:r>
            <a:r>
              <a:rPr lang="en-US" altLang="zh-CN" dirty="0"/>
              <a:t>1.5</a:t>
            </a:r>
            <a:endParaRPr lang="zh-CN" altLang="en-US" dirty="0"/>
          </a:p>
        </p:txBody>
      </p:sp>
      <p:sp>
        <p:nvSpPr>
          <p:cNvPr id="5" name="矩形 4"/>
          <p:cNvSpPr/>
          <p:nvPr>
            <p:custDataLst>
              <p:tags r:id="rId1"/>
            </p:custDataLst>
          </p:nvPr>
        </p:nvSpPr>
        <p:spPr>
          <a:xfrm>
            <a:off x="1669810" y="3573074"/>
            <a:ext cx="2038088" cy="2038088"/>
          </a:xfrm>
          <a:prstGeom prst="rect">
            <a:avLst/>
          </a:prstGeom>
          <a:solidFill>
            <a:srgbClr val="0062B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7" name="文本框 6"/>
          <p:cNvSpPr txBox="1"/>
          <p:nvPr>
            <p:custDataLst>
              <p:tags r:id="rId2"/>
            </p:custDataLst>
          </p:nvPr>
        </p:nvSpPr>
        <p:spPr>
          <a:xfrm>
            <a:off x="2170142" y="5011947"/>
            <a:ext cx="6270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altLang="zh-CN" sz="1400" b="1" dirty="0">
                <a:solidFill>
                  <a:schemeClr val="bg1"/>
                </a:solidFill>
              </a:rPr>
              <a:t>CMYK</a:t>
            </a:r>
            <a:endParaRPr lang="en-GB" altLang="zh-CN" sz="1400" b="1" dirty="0">
              <a:solidFill>
                <a:schemeClr val="bg1"/>
              </a:solidFill>
            </a:endParaRPr>
          </a:p>
          <a:p>
            <a:r>
              <a:rPr lang="en-GB" altLang="zh-CN" sz="1400" b="1" dirty="0">
                <a:solidFill>
                  <a:schemeClr val="bg1"/>
                </a:solidFill>
              </a:rPr>
              <a:t>RGB</a:t>
            </a:r>
            <a:endParaRPr kumimoji="1" lang="zh-CN" altLang="en-US" sz="1400" b="1" dirty="0">
              <a:solidFill>
                <a:schemeClr val="bg1"/>
              </a:solidFill>
            </a:endParaRPr>
          </a:p>
        </p:txBody>
      </p:sp>
      <p:sp>
        <p:nvSpPr>
          <p:cNvPr id="8" name="文本框 7"/>
          <p:cNvSpPr txBox="1"/>
          <p:nvPr>
            <p:custDataLst>
              <p:tags r:id="rId3"/>
            </p:custDataLst>
          </p:nvPr>
        </p:nvSpPr>
        <p:spPr>
          <a:xfrm>
            <a:off x="2676847" y="5011947"/>
            <a:ext cx="10310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altLang="zh-CN" sz="1400" dirty="0">
                <a:solidFill>
                  <a:schemeClr val="bg1"/>
                </a:solidFill>
              </a:rPr>
              <a:t>100/60/0/0</a:t>
            </a:r>
            <a:endParaRPr lang="en-GB" altLang="zh-CN" sz="1400" dirty="0">
              <a:solidFill>
                <a:schemeClr val="bg1"/>
              </a:solidFill>
            </a:endParaRPr>
          </a:p>
          <a:p>
            <a:pPr algn="r"/>
            <a:r>
              <a:rPr lang="en-GB" altLang="zh-CN" sz="1400" dirty="0">
                <a:solidFill>
                  <a:schemeClr val="bg1"/>
                </a:solidFill>
              </a:rPr>
              <a:t>0/98/176</a:t>
            </a:r>
            <a:endParaRPr kumimoji="1"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9" name="矩形 8"/>
          <p:cNvSpPr/>
          <p:nvPr>
            <p:custDataLst>
              <p:tags r:id="rId4"/>
            </p:custDataLst>
          </p:nvPr>
        </p:nvSpPr>
        <p:spPr>
          <a:xfrm>
            <a:off x="3698479" y="3573074"/>
            <a:ext cx="2038088" cy="2038088"/>
          </a:xfrm>
          <a:prstGeom prst="rect">
            <a:avLst/>
          </a:prstGeom>
          <a:solidFill>
            <a:srgbClr val="F7B4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0" name="文本框 9"/>
          <p:cNvSpPr txBox="1"/>
          <p:nvPr>
            <p:custDataLst>
              <p:tags r:id="rId5"/>
            </p:custDataLst>
          </p:nvPr>
        </p:nvSpPr>
        <p:spPr>
          <a:xfrm>
            <a:off x="4198811" y="5011947"/>
            <a:ext cx="6270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altLang="zh-CN" sz="1400" b="1" dirty="0">
                <a:solidFill>
                  <a:schemeClr val="bg1"/>
                </a:solidFill>
              </a:rPr>
              <a:t>CMYK</a:t>
            </a:r>
            <a:endParaRPr lang="en-GB" altLang="zh-CN" sz="1400" b="1" dirty="0">
              <a:solidFill>
                <a:schemeClr val="bg1"/>
              </a:solidFill>
            </a:endParaRPr>
          </a:p>
          <a:p>
            <a:r>
              <a:rPr lang="en-GB" altLang="zh-CN" sz="1400" b="1" dirty="0">
                <a:solidFill>
                  <a:schemeClr val="bg1"/>
                </a:solidFill>
              </a:rPr>
              <a:t>RGB</a:t>
            </a:r>
            <a:endParaRPr kumimoji="1" lang="zh-CN" altLang="en-US" sz="1400" b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>
            <p:custDataLst>
              <p:tags r:id="rId6"/>
            </p:custDataLst>
          </p:nvPr>
        </p:nvSpPr>
        <p:spPr>
          <a:xfrm>
            <a:off x="4705516" y="5011947"/>
            <a:ext cx="10310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altLang="zh-CN" sz="1400" dirty="0">
                <a:solidFill>
                  <a:schemeClr val="bg1"/>
                </a:solidFill>
              </a:rPr>
              <a:t>0/35/100/0</a:t>
            </a:r>
            <a:endParaRPr lang="en-GB" altLang="zh-CN" sz="1400" dirty="0">
              <a:solidFill>
                <a:schemeClr val="bg1"/>
              </a:solidFill>
            </a:endParaRPr>
          </a:p>
          <a:p>
            <a:pPr algn="r"/>
            <a:r>
              <a:rPr lang="en-GB" altLang="zh-CN" sz="1400" dirty="0">
                <a:solidFill>
                  <a:schemeClr val="bg1"/>
                </a:solidFill>
              </a:rPr>
              <a:t>247/180/0</a:t>
            </a:r>
            <a:endParaRPr kumimoji="1"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12" name="矩形 11"/>
          <p:cNvSpPr/>
          <p:nvPr>
            <p:custDataLst>
              <p:tags r:id="rId7"/>
            </p:custDataLst>
          </p:nvPr>
        </p:nvSpPr>
        <p:spPr>
          <a:xfrm>
            <a:off x="5738176" y="3573074"/>
            <a:ext cx="2038088" cy="2038088"/>
          </a:xfrm>
          <a:prstGeom prst="rect">
            <a:avLst/>
          </a:prstGeom>
          <a:solidFill>
            <a:srgbClr val="71717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3" name="文本框 12"/>
          <p:cNvSpPr txBox="1"/>
          <p:nvPr>
            <p:custDataLst>
              <p:tags r:id="rId8"/>
            </p:custDataLst>
          </p:nvPr>
        </p:nvSpPr>
        <p:spPr>
          <a:xfrm>
            <a:off x="6238508" y="5011947"/>
            <a:ext cx="6270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altLang="zh-CN" sz="1400" b="1" dirty="0">
                <a:solidFill>
                  <a:schemeClr val="bg1"/>
                </a:solidFill>
              </a:rPr>
              <a:t>CMYK</a:t>
            </a:r>
            <a:endParaRPr lang="en-GB" altLang="zh-CN" sz="1400" b="1" dirty="0">
              <a:solidFill>
                <a:schemeClr val="bg1"/>
              </a:solidFill>
            </a:endParaRPr>
          </a:p>
          <a:p>
            <a:r>
              <a:rPr lang="en-GB" altLang="zh-CN" sz="1400" b="1" dirty="0">
                <a:solidFill>
                  <a:schemeClr val="bg1"/>
                </a:solidFill>
              </a:rPr>
              <a:t>RGB</a:t>
            </a:r>
            <a:endParaRPr kumimoji="1" lang="zh-CN" altLang="en-US" sz="1400" b="1" dirty="0">
              <a:solidFill>
                <a:schemeClr val="bg1"/>
              </a:solidFill>
            </a:endParaRPr>
          </a:p>
        </p:txBody>
      </p:sp>
      <p:sp>
        <p:nvSpPr>
          <p:cNvPr id="14" name="文本框 13"/>
          <p:cNvSpPr txBox="1"/>
          <p:nvPr>
            <p:custDataLst>
              <p:tags r:id="rId9"/>
            </p:custDataLst>
          </p:nvPr>
        </p:nvSpPr>
        <p:spPr>
          <a:xfrm>
            <a:off x="6631399" y="5011947"/>
            <a:ext cx="11448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altLang="zh-CN" sz="1400" dirty="0">
                <a:solidFill>
                  <a:schemeClr val="bg1"/>
                </a:solidFill>
              </a:rPr>
              <a:t>0/0/0/70</a:t>
            </a:r>
            <a:endParaRPr lang="en-GB" altLang="zh-CN" sz="1400" dirty="0">
              <a:solidFill>
                <a:schemeClr val="bg1"/>
              </a:solidFill>
            </a:endParaRPr>
          </a:p>
          <a:p>
            <a:pPr algn="r"/>
            <a:r>
              <a:rPr lang="en-GB" altLang="zh-CN" sz="1400" dirty="0">
                <a:solidFill>
                  <a:schemeClr val="bg1"/>
                </a:solidFill>
              </a:rPr>
              <a:t>113/113/113</a:t>
            </a:r>
            <a:endParaRPr kumimoji="1"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15" name="矩形 14"/>
          <p:cNvSpPr/>
          <p:nvPr>
            <p:custDataLst>
              <p:tags r:id="rId10"/>
            </p:custDataLst>
          </p:nvPr>
        </p:nvSpPr>
        <p:spPr>
          <a:xfrm>
            <a:off x="7754400" y="3573074"/>
            <a:ext cx="2038088" cy="2038088"/>
          </a:xfrm>
          <a:prstGeom prst="rect">
            <a:avLst/>
          </a:prstGeom>
          <a:solidFill>
            <a:srgbClr val="5757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6" name="文本框 15"/>
          <p:cNvSpPr txBox="1"/>
          <p:nvPr>
            <p:custDataLst>
              <p:tags r:id="rId11"/>
            </p:custDataLst>
          </p:nvPr>
        </p:nvSpPr>
        <p:spPr>
          <a:xfrm>
            <a:off x="8254732" y="5011947"/>
            <a:ext cx="6270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altLang="zh-CN" sz="1400" b="1" dirty="0">
                <a:solidFill>
                  <a:schemeClr val="bg1"/>
                </a:solidFill>
              </a:rPr>
              <a:t>CMYK</a:t>
            </a:r>
            <a:endParaRPr lang="en-GB" altLang="zh-CN" sz="1400" b="1" dirty="0">
              <a:solidFill>
                <a:schemeClr val="bg1"/>
              </a:solidFill>
            </a:endParaRPr>
          </a:p>
          <a:p>
            <a:r>
              <a:rPr lang="en-GB" altLang="zh-CN" sz="1400" b="1" dirty="0">
                <a:solidFill>
                  <a:schemeClr val="bg1"/>
                </a:solidFill>
              </a:rPr>
              <a:t>RGB</a:t>
            </a:r>
            <a:endParaRPr kumimoji="1" lang="zh-CN" altLang="en-US" sz="1400" b="1" dirty="0">
              <a:solidFill>
                <a:schemeClr val="bg1"/>
              </a:solidFill>
            </a:endParaRPr>
          </a:p>
        </p:txBody>
      </p:sp>
      <p:sp>
        <p:nvSpPr>
          <p:cNvPr id="17" name="文本框 16"/>
          <p:cNvSpPr txBox="1"/>
          <p:nvPr>
            <p:custDataLst>
              <p:tags r:id="rId12"/>
            </p:custDataLst>
          </p:nvPr>
        </p:nvSpPr>
        <p:spPr>
          <a:xfrm>
            <a:off x="8921737" y="5011947"/>
            <a:ext cx="8707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altLang="zh-CN" sz="1400" dirty="0">
                <a:solidFill>
                  <a:schemeClr val="bg1"/>
                </a:solidFill>
              </a:rPr>
              <a:t>0/0/0/80</a:t>
            </a:r>
            <a:endParaRPr lang="en-GB" altLang="zh-CN" sz="1400" dirty="0">
              <a:solidFill>
                <a:schemeClr val="bg1"/>
              </a:solidFill>
            </a:endParaRPr>
          </a:p>
          <a:p>
            <a:pPr algn="r"/>
            <a:r>
              <a:rPr lang="en-GB" altLang="zh-CN" sz="1400" dirty="0">
                <a:solidFill>
                  <a:schemeClr val="bg1"/>
                </a:solidFill>
              </a:rPr>
              <a:t>87/87/87</a:t>
            </a:r>
            <a:endParaRPr kumimoji="1"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EE08223-6636-CF45-A4DC-D40CAB9D7368}" type="slidenum">
              <a:rPr kumimoji="1" lang="zh-CN" altLang="en-US" smtClean="0"/>
            </a:fld>
            <a:endParaRPr kumimoji="1" lang="zh-CN" alt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内容占位符 8"/>
          <p:cNvGraphicFramePr>
            <a:graphicFrameLocks noGrp="1"/>
          </p:cNvGraphicFramePr>
          <p:nvPr>
            <p:ph idx="1"/>
          </p:nvPr>
        </p:nvGraphicFramePr>
        <p:xfrm>
          <a:off x="539750" y="1387475"/>
          <a:ext cx="5006975" cy="45529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单击此处添加标题</a:t>
            </a:r>
            <a:endParaRPr lang="zh-CN" altLang="en-US" dirty="0"/>
          </a:p>
        </p:txBody>
      </p:sp>
      <p:graphicFrame>
        <p:nvGraphicFramePr>
          <p:cNvPr id="10" name="内容占位符 9"/>
          <p:cNvGraphicFramePr>
            <a:graphicFrameLocks noGrp="1"/>
          </p:cNvGraphicFramePr>
          <p:nvPr>
            <p:ph idx="10"/>
          </p:nvPr>
        </p:nvGraphicFramePr>
        <p:xfrm>
          <a:off x="5973763" y="1387475"/>
          <a:ext cx="5006975" cy="45529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EE08223-6636-CF45-A4DC-D40CAB9D7368}" type="slidenum">
              <a:rPr kumimoji="1" lang="zh-CN" altLang="en-US" smtClean="0"/>
            </a:fld>
            <a:endParaRPr kumimoji="1" lang="zh-CN" alt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内容占位符 16"/>
          <p:cNvGraphicFramePr>
            <a:graphicFrameLocks noGrp="1"/>
          </p:cNvGraphicFramePr>
          <p:nvPr>
            <p:ph idx="10"/>
          </p:nvPr>
        </p:nvGraphicFramePr>
        <p:xfrm>
          <a:off x="4073525" y="1387475"/>
          <a:ext cx="3373438" cy="45529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单击此处添加标题</a:t>
            </a:r>
            <a:endParaRPr lang="zh-CN" altLang="en-US" dirty="0"/>
          </a:p>
        </p:txBody>
      </p:sp>
      <p:graphicFrame>
        <p:nvGraphicFramePr>
          <p:cNvPr id="16" name="内容占位符 15"/>
          <p:cNvGraphicFramePr>
            <a:graphicFrameLocks noGrp="1"/>
          </p:cNvGraphicFramePr>
          <p:nvPr>
            <p:ph idx="1"/>
          </p:nvPr>
        </p:nvGraphicFramePr>
        <p:xfrm>
          <a:off x="539750" y="1387475"/>
          <a:ext cx="3373438" cy="45529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22" name="内容占位符 21"/>
          <p:cNvGraphicFramePr>
            <a:graphicFrameLocks noGrp="1"/>
          </p:cNvGraphicFramePr>
          <p:nvPr>
            <p:ph idx="11"/>
          </p:nvPr>
        </p:nvGraphicFramePr>
        <p:xfrm>
          <a:off x="7607300" y="1387475"/>
          <a:ext cx="3373438" cy="45529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EE08223-6636-CF45-A4DC-D40CAB9D7368}" type="slidenum">
              <a:rPr kumimoji="1" lang="zh-CN" altLang="en-US" smtClean="0"/>
            </a:fld>
            <a:endParaRPr kumimoji="1" lang="zh-CN" alt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sz="3335" dirty="0"/>
              <a:t>单击此处添加标题</a:t>
            </a:r>
            <a:endParaRPr lang="zh-CN" altLang="en-US" sz="3335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EE08223-6636-CF45-A4DC-D40CAB9D7368}" type="slidenum">
              <a:rPr kumimoji="1" lang="zh-CN" altLang="en-US" smtClean="0"/>
            </a:fld>
            <a:endParaRPr kumimoji="1" lang="zh-CN" alt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单击此处添加标题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EE08223-6636-CF45-A4DC-D40CAB9D7368}" type="slidenum">
              <a:rPr kumimoji="1" lang="zh-CN" altLang="en-US" smtClean="0"/>
            </a:fld>
            <a:endParaRPr kumimoji="1" lang="zh-CN" alt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内容占位符 7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内容占位符 8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单击此处添加标题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EE08223-6636-CF45-A4DC-D40CAB9D7368}" type="slidenum">
              <a:rPr kumimoji="1" lang="zh-CN" altLang="en-US" smtClean="0"/>
            </a:fld>
            <a:endParaRPr kumimoji="1" lang="zh-CN" alt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01 </a:t>
            </a:r>
            <a:r>
              <a:rPr lang="zh-CN" altLang="en-US" dirty="0"/>
              <a:t>自我介绍</a:t>
            </a:r>
            <a:endParaRPr lang="zh-CN" altLang="en-US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EE08223-6636-CF45-A4DC-D40CAB9D7368}" type="slidenum">
              <a:rPr kumimoji="1" lang="zh-CN" altLang="en-US" smtClean="0"/>
            </a:fld>
            <a:endParaRPr kumimoji="1" lang="zh-CN" altLang="en-US" dirty="0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DIAGRAM_VIRTUALLY_FRAME" val="{&quot;height&quot;:160.47937007874015,&quot;left&quot;:131.48110236220472,&quot;top&quot;:281.3444094488189,&quot;width&quot;:639.5809448818898}"/>
</p:tagLst>
</file>

<file path=ppt/tags/tag11.xml><?xml version="1.0" encoding="utf-8"?>
<p:tagLst xmlns:p="http://schemas.openxmlformats.org/presentationml/2006/main">
  <p:tag name="KSO_WM_DIAGRAM_VIRTUALLY_FRAME" val="{&quot;height&quot;:160.47937007874015,&quot;left&quot;:131.48110236220472,&quot;top&quot;:281.3444094488189,&quot;width&quot;:639.5809448818898}"/>
</p:tagLst>
</file>

<file path=ppt/tags/tag12.xml><?xml version="1.0" encoding="utf-8"?>
<p:tagLst xmlns:p="http://schemas.openxmlformats.org/presentationml/2006/main">
  <p:tag name="KSO_WM_DIAGRAM_VIRTUALLY_FRAME" val="{&quot;height&quot;:160.47937007874015,&quot;left&quot;:131.48110236220472,&quot;top&quot;:281.3444094488189,&quot;width&quot;:639.5809448818898}"/>
</p:tagLst>
</file>

<file path=ppt/tags/tag13.xml><?xml version="1.0" encoding="utf-8"?>
<p:tagLst xmlns:p="http://schemas.openxmlformats.org/presentationml/2006/main">
  <p:tag name="KSO_WM_DIAGRAM_VIRTUALLY_FRAME" val="{&quot;height&quot;:160.47937007874015,&quot;left&quot;:131.48110236220472,&quot;top&quot;:281.3444094488189,&quot;width&quot;:639.5809448818898}"/>
</p:tagLst>
</file>

<file path=ppt/tags/tag14.xml><?xml version="1.0" encoding="utf-8"?>
<p:tagLst xmlns:p="http://schemas.openxmlformats.org/presentationml/2006/main">
  <p:tag name="KSO_WM_DIAGRAM_VIRTUALLY_FRAME" val="{&quot;height&quot;:160.47937007874015,&quot;left&quot;:131.48110236220472,&quot;top&quot;:281.3444094488189,&quot;width&quot;:639.5809448818898}"/>
</p:tagLst>
</file>

<file path=ppt/tags/tag15.xml><?xml version="1.0" encoding="utf-8"?>
<p:tagLst xmlns:p="http://schemas.openxmlformats.org/presentationml/2006/main">
  <p:tag name="TABLE_ENDDRAG_ORIGIN_RECT" val="510*226"/>
  <p:tag name="TABLE_ENDDRAG_RECT" val="111*142*510*226"/>
</p:tagLst>
</file>

<file path=ppt/tags/tag16.xml><?xml version="1.0" encoding="utf-8"?>
<p:tagLst xmlns:p="http://schemas.openxmlformats.org/presentationml/2006/main">
  <p:tag name="KSO_WM_DIAGRAM_VIRTUALLY_FRAME" val="{&quot;height&quot;:292.55,&quot;left&quot;:272.1,&quot;top&quot;:113.65,&quot;width&quot;:577.75}"/>
</p:tagLst>
</file>

<file path=ppt/tags/tag17.xml><?xml version="1.0" encoding="utf-8"?>
<p:tagLst xmlns:p="http://schemas.openxmlformats.org/presentationml/2006/main">
  <p:tag name="KSO_WM_DIAGRAM_VIRTUALLY_FRAME" val="{&quot;height&quot;:292.55,&quot;left&quot;:272.1,&quot;top&quot;:113.65,&quot;width&quot;:577.75}"/>
</p:tagLst>
</file>

<file path=ppt/tags/tag18.xml><?xml version="1.0" encoding="utf-8"?>
<p:tagLst xmlns:p="http://schemas.openxmlformats.org/presentationml/2006/main">
  <p:tag name="KSO_WM_DIAGRAM_VIRTUALLY_FRAME" val="{&quot;height&quot;:292.55,&quot;left&quot;:272.1,&quot;top&quot;:113.65,&quot;width&quot;:577.75}"/>
</p:tagLst>
</file>

<file path=ppt/tags/tag19.xml><?xml version="1.0" encoding="utf-8"?>
<p:tagLst xmlns:p="http://schemas.openxmlformats.org/presentationml/2006/main">
  <p:tag name="KSO_WM_DIAGRAM_VIRTUALLY_FRAME" val="{&quot;height&quot;:292.55,&quot;left&quot;:272.1,&quot;top&quot;:113.65,&quot;width&quot;:577.75}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KSO_WM_DIAGRAM_VIRTUALLY_FRAME" val="{&quot;height&quot;:292.55,&quot;left&quot;:272.1,&quot;top&quot;:113.65,&quot;width&quot;:577.75}"/>
</p:tagLst>
</file>

<file path=ppt/tags/tag21.xml><?xml version="1.0" encoding="utf-8"?>
<p:tagLst xmlns:p="http://schemas.openxmlformats.org/presentationml/2006/main">
  <p:tag name="KSO_WM_DIAGRAM_VIRTUALLY_FRAME" val="{&quot;height&quot;:292.55,&quot;left&quot;:272.1,&quot;top&quot;:113.65,&quot;width&quot;:577.75}"/>
</p:tagLst>
</file>

<file path=ppt/tags/tag22.xml><?xml version="1.0" encoding="utf-8"?>
<p:tagLst xmlns:p="http://schemas.openxmlformats.org/presentationml/2006/main">
  <p:tag name="KSO_WM_DIAGRAM_VIRTUALLY_FRAME" val="{&quot;height&quot;:292.55,&quot;left&quot;:272.1,&quot;top&quot;:113.65,&quot;width&quot;:577.75}"/>
</p:tagLst>
</file>

<file path=ppt/tags/tag23.xml><?xml version="1.0" encoding="utf-8"?>
<p:tagLst xmlns:p="http://schemas.openxmlformats.org/presentationml/2006/main">
  <p:tag name="KSO_WM_DIAGRAM_VIRTUALLY_FRAME" val="{&quot;height&quot;:292.55,&quot;left&quot;:272.1,&quot;top&quot;:113.65,&quot;width&quot;:577.75}"/>
</p:tagLst>
</file>

<file path=ppt/tags/tag24.xml><?xml version="1.0" encoding="utf-8"?>
<p:tagLst xmlns:p="http://schemas.openxmlformats.org/presentationml/2006/main">
  <p:tag name="KSO_WM_DIAGRAM_VIRTUALLY_FRAME" val="{&quot;height&quot;:292.55,&quot;left&quot;:272.1,&quot;top&quot;:113.65,&quot;width&quot;:577.75}"/>
</p:tagLst>
</file>

<file path=ppt/tags/tag25.xml><?xml version="1.0" encoding="utf-8"?>
<p:tagLst xmlns:p="http://schemas.openxmlformats.org/presentationml/2006/main">
  <p:tag name="KSO_WM_DIAGRAM_VIRTUALLY_FRAME" val="{&quot;height&quot;:292.55,&quot;left&quot;:272.1,&quot;top&quot;:113.65,&quot;width&quot;:577.75}"/>
</p:tagLst>
</file>

<file path=ppt/tags/tag26.xml><?xml version="1.0" encoding="utf-8"?>
<p:tagLst xmlns:p="http://schemas.openxmlformats.org/presentationml/2006/main">
  <p:tag name="KSO_WM_DIAGRAM_VIRTUALLY_FRAME" val="{&quot;height&quot;:292.55,&quot;left&quot;:272.1,&quot;top&quot;:113.65,&quot;width&quot;:577.75}"/>
</p:tagLst>
</file>

<file path=ppt/tags/tag27.xml><?xml version="1.0" encoding="utf-8"?>
<p:tagLst xmlns:p="http://schemas.openxmlformats.org/presentationml/2006/main">
  <p:tag name="KSO_WM_DIAGRAM_VIRTUALLY_FRAME" val="{&quot;height&quot;:292.55,&quot;left&quot;:272.1,&quot;top&quot;:113.65,&quot;width&quot;:577.75}"/>
</p:tagLst>
</file>

<file path=ppt/tags/tag28.xml><?xml version="1.0" encoding="utf-8"?>
<p:tagLst xmlns:p="http://schemas.openxmlformats.org/presentationml/2006/main">
  <p:tag name="KSO_WM_DIAGRAM_VIRTUALLY_FRAME" val="{&quot;height&quot;:292.55,&quot;left&quot;:272.1,&quot;top&quot;:113.65,&quot;width&quot;:577.75}"/>
</p:tagLst>
</file>

<file path=ppt/tags/tag29.xml><?xml version="1.0" encoding="utf-8"?>
<p:tagLst xmlns:p="http://schemas.openxmlformats.org/presentationml/2006/main">
  <p:tag name="KSO_WM_DIAGRAM_VIRTUALLY_FRAME" val="{&quot;height&quot;:292.55,&quot;left&quot;:272.1,&quot;top&quot;:113.65,&quot;width&quot;:577.75}"/>
</p:tagLst>
</file>

<file path=ppt/tags/tag3.xml><?xml version="1.0" encoding="utf-8"?>
<p:tagLst xmlns:p="http://schemas.openxmlformats.org/presentationml/2006/main">
  <p:tag name="KSO_WM_DIAGRAM_VIRTUALLY_FRAME" val="{&quot;height&quot;:160.47937007874015,&quot;left&quot;:131.48110236220472,&quot;top&quot;:281.3444094488189,&quot;width&quot;:639.5809448818898}"/>
</p:tagLst>
</file>

<file path=ppt/tags/tag30.xml><?xml version="1.0" encoding="utf-8"?>
<p:tagLst xmlns:p="http://schemas.openxmlformats.org/presentationml/2006/main">
  <p:tag name="KSO_WM_DIAGRAM_VIRTUALLY_FRAME" val="{&quot;height&quot;:292.55,&quot;left&quot;:272.1,&quot;top&quot;:113.65,&quot;width&quot;:577.75}"/>
</p:tagLst>
</file>

<file path=ppt/tags/tag31.xml><?xml version="1.0" encoding="utf-8"?>
<p:tagLst xmlns:p="http://schemas.openxmlformats.org/presentationml/2006/main">
  <p:tag name="KSO_WM_DIAGRAM_VIRTUALLY_FRAME" val="{&quot;height&quot;:292.55,&quot;left&quot;:272.1,&quot;top&quot;:113.65,&quot;width&quot;:577.75}"/>
</p:tagLst>
</file>

<file path=ppt/tags/tag32.xml><?xml version="1.0" encoding="utf-8"?>
<p:tagLst xmlns:p="http://schemas.openxmlformats.org/presentationml/2006/main">
  <p:tag name="KSO_WM_DIAGRAM_VIRTUALLY_FRAME" val="{&quot;height&quot;:292.55,&quot;left&quot;:272.1,&quot;top&quot;:113.65,&quot;width&quot;:577.75}"/>
</p:tagLst>
</file>

<file path=ppt/tags/tag33.xml><?xml version="1.0" encoding="utf-8"?>
<p:tagLst xmlns:p="http://schemas.openxmlformats.org/presentationml/2006/main">
  <p:tag name="KSO_WM_DIAGRAM_VIRTUALLY_FRAME" val="{&quot;height&quot;:292.55,&quot;left&quot;:272.1,&quot;top&quot;:113.65,&quot;width&quot;:577.75}"/>
</p:tagLst>
</file>

<file path=ppt/tags/tag34.xml><?xml version="1.0" encoding="utf-8"?>
<p:tagLst xmlns:p="http://schemas.openxmlformats.org/presentationml/2006/main">
  <p:tag name="COMMONDATA" val="eyJoZGlkIjoiY2IyZWFiMzkzZDEyY2UzMGVlOGE4NGQwYWQ4OWU0MzAifQ=="/>
</p:tagLst>
</file>

<file path=ppt/tags/tag4.xml><?xml version="1.0" encoding="utf-8"?>
<p:tagLst xmlns:p="http://schemas.openxmlformats.org/presentationml/2006/main">
  <p:tag name="KSO_WM_DIAGRAM_VIRTUALLY_FRAME" val="{&quot;height&quot;:160.47937007874015,&quot;left&quot;:131.48110236220472,&quot;top&quot;:281.3444094488189,&quot;width&quot;:639.5809448818898}"/>
</p:tagLst>
</file>

<file path=ppt/tags/tag5.xml><?xml version="1.0" encoding="utf-8"?>
<p:tagLst xmlns:p="http://schemas.openxmlformats.org/presentationml/2006/main">
  <p:tag name="KSO_WM_DIAGRAM_VIRTUALLY_FRAME" val="{&quot;height&quot;:160.47937007874015,&quot;left&quot;:131.48110236220472,&quot;top&quot;:281.3444094488189,&quot;width&quot;:639.5809448818898}"/>
</p:tagLst>
</file>

<file path=ppt/tags/tag6.xml><?xml version="1.0" encoding="utf-8"?>
<p:tagLst xmlns:p="http://schemas.openxmlformats.org/presentationml/2006/main">
  <p:tag name="KSO_WM_DIAGRAM_VIRTUALLY_FRAME" val="{&quot;height&quot;:160.47937007874015,&quot;left&quot;:131.48110236220472,&quot;top&quot;:281.3444094488189,&quot;width&quot;:639.5809448818898}"/>
</p:tagLst>
</file>

<file path=ppt/tags/tag7.xml><?xml version="1.0" encoding="utf-8"?>
<p:tagLst xmlns:p="http://schemas.openxmlformats.org/presentationml/2006/main">
  <p:tag name="KSO_WM_DIAGRAM_VIRTUALLY_FRAME" val="{&quot;height&quot;:160.47937007874015,&quot;left&quot;:131.48110236220472,&quot;top&quot;:281.3444094488189,&quot;width&quot;:639.5809448818898}"/>
</p:tagLst>
</file>

<file path=ppt/tags/tag8.xml><?xml version="1.0" encoding="utf-8"?>
<p:tagLst xmlns:p="http://schemas.openxmlformats.org/presentationml/2006/main">
  <p:tag name="KSO_WM_DIAGRAM_VIRTUALLY_FRAME" val="{&quot;height&quot;:160.47937007874015,&quot;left&quot;:131.48110236220472,&quot;top&quot;:281.3444094488189,&quot;width&quot;:639.5809448818898}"/>
</p:tagLst>
</file>

<file path=ppt/tags/tag9.xml><?xml version="1.0" encoding="utf-8"?>
<p:tagLst xmlns:p="http://schemas.openxmlformats.org/presentationml/2006/main">
  <p:tag name="KSO_WM_DIAGRAM_VIRTUALLY_FRAME" val="{&quot;height&quot;:160.47937007874015,&quot;left&quot;:131.48110236220472,&quot;top&quot;:281.3444094488189,&quot;width&quot;:639.5809448818898}"/>
</p:tagLst>
</file>

<file path=ppt/theme/theme1.xml><?xml version="1.0" encoding="utf-8"?>
<a:theme xmlns:a="http://schemas.openxmlformats.org/drawingml/2006/main" name="Office 主题​​">
  <a:themeElements>
    <a:clrScheme name="XCMG">
      <a:dk1>
        <a:srgbClr val="00223F"/>
      </a:dk1>
      <a:lt1>
        <a:srgbClr val="FFFFFF"/>
      </a:lt1>
      <a:dk2>
        <a:srgbClr val="8B8D8C"/>
      </a:dk2>
      <a:lt2>
        <a:srgbClr val="FFFFFF"/>
      </a:lt2>
      <a:accent1>
        <a:srgbClr val="FFC32E"/>
      </a:accent1>
      <a:accent2>
        <a:srgbClr val="1E5FB8"/>
      </a:accent2>
      <a:accent3>
        <a:srgbClr val="8B8D8C"/>
      </a:accent3>
      <a:accent4>
        <a:srgbClr val="5D94DF"/>
      </a:accent4>
      <a:accent5>
        <a:srgbClr val="B4D2FD"/>
      </a:accent5>
      <a:accent6>
        <a:srgbClr val="61C3C2"/>
      </a:accent6>
      <a:hlink>
        <a:srgbClr val="FFC32E"/>
      </a:hlink>
      <a:folHlink>
        <a:srgbClr val="1E5FB8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XCMG">
      <a:dk1>
        <a:srgbClr val="00223F"/>
      </a:dk1>
      <a:lt1>
        <a:srgbClr val="FFFFFF"/>
      </a:lt1>
      <a:dk2>
        <a:srgbClr val="8B8D8C"/>
      </a:dk2>
      <a:lt2>
        <a:srgbClr val="FFFFFF"/>
      </a:lt2>
      <a:accent1>
        <a:srgbClr val="FFC32E"/>
      </a:accent1>
      <a:accent2>
        <a:srgbClr val="1E5FB8"/>
      </a:accent2>
      <a:accent3>
        <a:srgbClr val="8B8D8C"/>
      </a:accent3>
      <a:accent4>
        <a:srgbClr val="5D94DF"/>
      </a:accent4>
      <a:accent5>
        <a:srgbClr val="B4D2FD"/>
      </a:accent5>
      <a:accent6>
        <a:srgbClr val="61C3C2"/>
      </a:accent6>
      <a:hlink>
        <a:srgbClr val="FFC32E"/>
      </a:hlink>
      <a:folHlink>
        <a:srgbClr val="1E5FB8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主题​​">
  <a:themeElements>
    <a:clrScheme name="XCMG">
      <a:dk1>
        <a:srgbClr val="00223F"/>
      </a:dk1>
      <a:lt1>
        <a:srgbClr val="FFFFFF"/>
      </a:lt1>
      <a:dk2>
        <a:srgbClr val="8B8D8C"/>
      </a:dk2>
      <a:lt2>
        <a:srgbClr val="FFFFFF"/>
      </a:lt2>
      <a:accent1>
        <a:srgbClr val="FFC32E"/>
      </a:accent1>
      <a:accent2>
        <a:srgbClr val="1E5FB8"/>
      </a:accent2>
      <a:accent3>
        <a:srgbClr val="8B8D8C"/>
      </a:accent3>
      <a:accent4>
        <a:srgbClr val="5D94DF"/>
      </a:accent4>
      <a:accent5>
        <a:srgbClr val="B4D2FD"/>
      </a:accent5>
      <a:accent6>
        <a:srgbClr val="61C3C2"/>
      </a:accent6>
      <a:hlink>
        <a:srgbClr val="FFC32E"/>
      </a:hlink>
      <a:folHlink>
        <a:srgbClr val="1E5FB8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Office 主题​​">
  <a:themeElements>
    <a:clrScheme name="XCMG">
      <a:dk1>
        <a:srgbClr val="00223F"/>
      </a:dk1>
      <a:lt1>
        <a:srgbClr val="FFFFFF"/>
      </a:lt1>
      <a:dk2>
        <a:srgbClr val="8B8D8C"/>
      </a:dk2>
      <a:lt2>
        <a:srgbClr val="FFFFFF"/>
      </a:lt2>
      <a:accent1>
        <a:srgbClr val="FFC32E"/>
      </a:accent1>
      <a:accent2>
        <a:srgbClr val="1E5FB8"/>
      </a:accent2>
      <a:accent3>
        <a:srgbClr val="8B8D8C"/>
      </a:accent3>
      <a:accent4>
        <a:srgbClr val="5D94DF"/>
      </a:accent4>
      <a:accent5>
        <a:srgbClr val="B4D2FD"/>
      </a:accent5>
      <a:accent6>
        <a:srgbClr val="61C3C2"/>
      </a:accent6>
      <a:hlink>
        <a:srgbClr val="FFC32E"/>
      </a:hlink>
      <a:folHlink>
        <a:srgbClr val="1E5FB8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0</TotalTime>
  <Words>651</Words>
  <Application>WPS 演示</Application>
  <PresentationFormat>自定义</PresentationFormat>
  <Paragraphs>145</Paragraphs>
  <Slides>18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4</vt:i4>
      </vt:variant>
      <vt:variant>
        <vt:lpstr>幻灯片标题</vt:lpstr>
      </vt:variant>
      <vt:variant>
        <vt:i4>18</vt:i4>
      </vt:variant>
    </vt:vector>
  </HeadingPairs>
  <TitlesOfParts>
    <vt:vector size="36" baseType="lpstr">
      <vt:lpstr>Arial</vt:lpstr>
      <vt:lpstr>宋体</vt:lpstr>
      <vt:lpstr>Wingdings</vt:lpstr>
      <vt:lpstr>微软雅黑</vt:lpstr>
      <vt:lpstr>Calibri</vt:lpstr>
      <vt:lpstr>等线</vt:lpstr>
      <vt:lpstr>Arial Unicode MS</vt:lpstr>
      <vt:lpstr>等线</vt:lpstr>
      <vt:lpstr>Calibri</vt:lpstr>
      <vt:lpstr>Times New Roman</vt:lpstr>
      <vt:lpstr>思源黑体 Regular</vt:lpstr>
      <vt:lpstr>MiSans Medium</vt:lpstr>
      <vt:lpstr>MiSans Normal</vt:lpstr>
      <vt:lpstr>汉仪文黑-55简</vt:lpstr>
      <vt:lpstr>Office 主题​​</vt:lpstr>
      <vt:lpstr>1_Office 主题​​</vt:lpstr>
      <vt:lpstr>2_Office 主题​​</vt:lpstr>
      <vt:lpstr>3_Office 主题​​</vt:lpstr>
      <vt:lpstr>PowerPoint 演示文稿</vt:lpstr>
      <vt:lpstr>PowerPoint 演示文稿</vt:lpstr>
      <vt:lpstr>标题｜微软雅黑Bold 30pt 字间距1.5</vt:lpstr>
      <vt:lpstr>单击此处添加标题</vt:lpstr>
      <vt:lpstr>单击此处添加标题</vt:lpstr>
      <vt:lpstr>单击此处添加标题</vt:lpstr>
      <vt:lpstr>单击此处添加标题</vt:lpstr>
      <vt:lpstr>单击此处添加标题</vt:lpstr>
      <vt:lpstr>01 自我介绍</vt:lpstr>
      <vt:lpstr>标题｜微软雅黑Bold 30pt 字间距1.5</vt:lpstr>
      <vt:lpstr>01 基本信息</vt:lpstr>
      <vt:lpstr>02 我的学习</vt:lpstr>
      <vt:lpstr>PowerPoint 演示文稿</vt:lpstr>
      <vt:lpstr>PowerPoint 演示文稿</vt:lpstr>
      <vt:lpstr>03 我的实践</vt:lpstr>
      <vt:lpstr>04 我的计划</vt:lpstr>
      <vt:lpstr>05 我的建议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User</dc:creator>
  <cp:lastModifiedBy>张小凡</cp:lastModifiedBy>
  <cp:revision>70</cp:revision>
  <dcterms:created xsi:type="dcterms:W3CDTF">2023-07-28T02:42:00Z</dcterms:created>
  <dcterms:modified xsi:type="dcterms:W3CDTF">2024-12-21T08:37:13Z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73D61D541F9B47B09C43CE007EF03903_12</vt:lpwstr>
  </property>
  <property fmtid="{D5CDD505-2E9C-101B-9397-08002B2CF9AE}" pid="3" name="KSOProductBuildVer">
    <vt:lpwstr>2052-12.1.0.19302</vt:lpwstr>
  </property>
</Properties>
</file>